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  <p:sldMasterId id="2147483756" r:id="rId2"/>
    <p:sldMasterId id="2147483774" r:id="rId3"/>
  </p:sldMasterIdLst>
  <p:notesMasterIdLst>
    <p:notesMasterId r:id="rId26"/>
  </p:notesMasterIdLst>
  <p:sldIdLst>
    <p:sldId id="257" r:id="rId4"/>
    <p:sldId id="258" r:id="rId5"/>
    <p:sldId id="280" r:id="rId6"/>
    <p:sldId id="260" r:id="rId7"/>
    <p:sldId id="281" r:id="rId8"/>
    <p:sldId id="262" r:id="rId9"/>
    <p:sldId id="263" r:id="rId10"/>
    <p:sldId id="282" r:id="rId11"/>
    <p:sldId id="285" r:id="rId12"/>
    <p:sldId id="271" r:id="rId13"/>
    <p:sldId id="268" r:id="rId14"/>
    <p:sldId id="273" r:id="rId15"/>
    <p:sldId id="274" r:id="rId16"/>
    <p:sldId id="272" r:id="rId17"/>
    <p:sldId id="265" r:id="rId18"/>
    <p:sldId id="266" r:id="rId19"/>
    <p:sldId id="277" r:id="rId20"/>
    <p:sldId id="276" r:id="rId21"/>
    <p:sldId id="278" r:id="rId22"/>
    <p:sldId id="275" r:id="rId23"/>
    <p:sldId id="269" r:id="rId24"/>
    <p:sldId id="28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hammed Ali Yeşilöz" initials="MAY" lastIdx="1" clrIdx="0">
    <p:extLst>
      <p:ext uri="{19B8F6BF-5375-455C-9EA6-DF929625EA0E}">
        <p15:presenceInfo xmlns:p15="http://schemas.microsoft.com/office/powerpoint/2012/main" userId="9d3cc1ec8f5749e6" providerId="Windows Live"/>
      </p:ext>
    </p:extLst>
  </p:cmAuthor>
  <p:cmAuthor id="2" name="Deniz Küçükkara" initials="DK" lastIdx="1" clrIdx="1">
    <p:extLst>
      <p:ext uri="{19B8F6BF-5375-455C-9EA6-DF929625EA0E}">
        <p15:presenceInfo xmlns:p15="http://schemas.microsoft.com/office/powerpoint/2012/main" userId="S::deniz.kucukkara@ogr.deu.edu.tr::235f726c-753d-42a8-8d58-0f2d2b68fd83" providerId="AD"/>
      </p:ext>
    </p:extLst>
  </p:cmAuthor>
  <p:cmAuthor id="3" name="Rana GÜL" initials="RG" lastIdx="1" clrIdx="2">
    <p:extLst>
      <p:ext uri="{19B8F6BF-5375-455C-9EA6-DF929625EA0E}">
        <p15:presenceInfo xmlns:p15="http://schemas.microsoft.com/office/powerpoint/2012/main" userId="59032f96fa9d48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04" autoAdjust="0"/>
    <p:restoredTop sz="93697" autoAdjust="0"/>
  </p:normalViewPr>
  <p:slideViewPr>
    <p:cSldViewPr snapToGrid="0" showGuides="1">
      <p:cViewPr varScale="1">
        <p:scale>
          <a:sx n="77" d="100"/>
          <a:sy n="77" d="100"/>
        </p:scale>
        <p:origin x="475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04A5E6-1819-46F3-8799-552095ED371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F653BD-C9DC-447E-BC44-F610EEBE0BA5}">
      <dgm:prSet custT="1"/>
      <dgm:spPr/>
      <dgm:t>
        <a:bodyPr/>
        <a:lstStyle/>
        <a:p>
          <a:r>
            <a:rPr lang="en-US" sz="1800" b="1" dirty="0"/>
            <a:t>By</a:t>
          </a:r>
          <a:endParaRPr lang="en-US" sz="1800" dirty="0"/>
        </a:p>
      </dgm:t>
    </dgm:pt>
    <dgm:pt modelId="{C44901C6-9EA6-479C-9434-96E3A2359D02}" type="parTrans" cxnId="{7B6909FD-4AA7-412C-B1E0-6702E418D306}">
      <dgm:prSet/>
      <dgm:spPr/>
      <dgm:t>
        <a:bodyPr/>
        <a:lstStyle/>
        <a:p>
          <a:endParaRPr lang="en-US"/>
        </a:p>
      </dgm:t>
    </dgm:pt>
    <dgm:pt modelId="{721DBDDB-B752-49E8-A910-37BCA15ACE96}" type="sibTrans" cxnId="{7B6909FD-4AA7-412C-B1E0-6702E418D306}">
      <dgm:prSet/>
      <dgm:spPr/>
      <dgm:t>
        <a:bodyPr/>
        <a:lstStyle/>
        <a:p>
          <a:endParaRPr lang="en-US"/>
        </a:p>
      </dgm:t>
    </dgm:pt>
    <dgm:pt modelId="{B2560C6D-0A7F-4516-8D80-8F5F5D3620BB}">
      <dgm:prSet custT="1"/>
      <dgm:spPr/>
      <dgm:t>
        <a:bodyPr/>
        <a:lstStyle/>
        <a:p>
          <a:r>
            <a:rPr lang="tr-TR" sz="1800" b="0"/>
            <a:t>2019510040 Rana Gül</a:t>
          </a:r>
          <a:endParaRPr lang="en-US" sz="1800" b="0" dirty="0">
            <a:effectLst/>
            <a:ea typeface="Times New Roman" panose="02020603050405020304" pitchFamily="18" charset="0"/>
          </a:endParaRPr>
        </a:p>
      </dgm:t>
    </dgm:pt>
    <dgm:pt modelId="{32CA97F9-5FAE-4BD3-BB9D-BC3713ABF289}" type="parTrans" cxnId="{3D4F957A-0412-4438-AFE8-CDC2EE970C91}">
      <dgm:prSet/>
      <dgm:spPr/>
      <dgm:t>
        <a:bodyPr/>
        <a:lstStyle/>
        <a:p>
          <a:endParaRPr lang="en-US"/>
        </a:p>
      </dgm:t>
    </dgm:pt>
    <dgm:pt modelId="{42013E98-8A9F-4B46-B0A2-233163F39469}" type="sibTrans" cxnId="{3D4F957A-0412-4438-AFE8-CDC2EE970C91}">
      <dgm:prSet/>
      <dgm:spPr/>
      <dgm:t>
        <a:bodyPr/>
        <a:lstStyle/>
        <a:p>
          <a:endParaRPr lang="en-US"/>
        </a:p>
      </dgm:t>
    </dgm:pt>
    <dgm:pt modelId="{24660B9D-3EB6-4F83-8D4B-F45236AC3477}">
      <dgm:prSet custT="1"/>
      <dgm:spPr/>
      <dgm:t>
        <a:bodyPr/>
        <a:lstStyle/>
        <a:p>
          <a:r>
            <a:rPr lang="tr-TR" sz="1800"/>
            <a:t>2018510122 Tutku Ekin Bayrı</a:t>
          </a:r>
          <a:endParaRPr lang="en-US" sz="1800" dirty="0"/>
        </a:p>
      </dgm:t>
    </dgm:pt>
    <dgm:pt modelId="{D1F47B5C-235D-4B51-B0C7-DCB95C006365}" type="parTrans" cxnId="{C4E4D28F-20F6-46F7-8814-0708111AFAA2}">
      <dgm:prSet/>
      <dgm:spPr/>
      <dgm:t>
        <a:bodyPr/>
        <a:lstStyle/>
        <a:p>
          <a:endParaRPr lang="en-US"/>
        </a:p>
      </dgm:t>
    </dgm:pt>
    <dgm:pt modelId="{08A9480E-0DCD-4F1F-9ECF-B1C731B5C115}" type="sibTrans" cxnId="{C4E4D28F-20F6-46F7-8814-0708111AFAA2}">
      <dgm:prSet/>
      <dgm:spPr/>
      <dgm:t>
        <a:bodyPr/>
        <a:lstStyle/>
        <a:p>
          <a:endParaRPr lang="en-US"/>
        </a:p>
      </dgm:t>
    </dgm:pt>
    <dgm:pt modelId="{8C6AA55B-7326-47A7-82B7-689157A850F9}">
      <dgm:prSet custT="1"/>
      <dgm:spPr/>
      <dgm:t>
        <a:bodyPr/>
        <a:lstStyle/>
        <a:p>
          <a:r>
            <a:rPr lang="tr-TR" sz="1800"/>
            <a:t>2019510128 Deniz Küçükkara</a:t>
          </a:r>
          <a:endParaRPr lang="en-US" sz="1800" dirty="0"/>
        </a:p>
      </dgm:t>
    </dgm:pt>
    <dgm:pt modelId="{F4C16321-5B3F-4801-9B3A-25CA6103F258}" type="parTrans" cxnId="{5828FAFB-9553-4230-A81B-13403ADDF1E8}">
      <dgm:prSet/>
      <dgm:spPr/>
      <dgm:t>
        <a:bodyPr/>
        <a:lstStyle/>
        <a:p>
          <a:endParaRPr lang="en-US"/>
        </a:p>
      </dgm:t>
    </dgm:pt>
    <dgm:pt modelId="{D986CA21-28E4-4ED6-8A0A-F7B19E7DC63F}" type="sibTrans" cxnId="{5828FAFB-9553-4230-A81B-13403ADDF1E8}">
      <dgm:prSet/>
      <dgm:spPr/>
      <dgm:t>
        <a:bodyPr/>
        <a:lstStyle/>
        <a:p>
          <a:endParaRPr lang="en-US"/>
        </a:p>
      </dgm:t>
    </dgm:pt>
    <dgm:pt modelId="{F71EF190-194E-46EB-94E6-31C0BBF0964F}" type="pres">
      <dgm:prSet presAssocID="{2204A5E6-1819-46F3-8799-552095ED371A}" presName="linear" presStyleCnt="0">
        <dgm:presLayoutVars>
          <dgm:animLvl val="lvl"/>
          <dgm:resizeHandles val="exact"/>
        </dgm:presLayoutVars>
      </dgm:prSet>
      <dgm:spPr/>
    </dgm:pt>
    <dgm:pt modelId="{3FA408DF-0773-4FF5-997D-B0AC101CEC40}" type="pres">
      <dgm:prSet presAssocID="{43F653BD-C9DC-447E-BC44-F610EEBE0BA5}" presName="parentText" presStyleLbl="node1" presStyleIdx="0" presStyleCnt="4" custLinFactNeighborY="-94618">
        <dgm:presLayoutVars>
          <dgm:chMax val="0"/>
          <dgm:bulletEnabled val="1"/>
        </dgm:presLayoutVars>
      </dgm:prSet>
      <dgm:spPr/>
    </dgm:pt>
    <dgm:pt modelId="{C2A73BC8-7982-481E-9FD5-1AC93D4E5BA9}" type="pres">
      <dgm:prSet presAssocID="{721DBDDB-B752-49E8-A910-37BCA15ACE96}" presName="spacer" presStyleCnt="0"/>
      <dgm:spPr/>
    </dgm:pt>
    <dgm:pt modelId="{DB7EC546-C9DE-4E0A-9C20-C45AA898A2DE}" type="pres">
      <dgm:prSet presAssocID="{B2560C6D-0A7F-4516-8D80-8F5F5D3620BB}" presName="parentText" presStyleLbl="node1" presStyleIdx="1" presStyleCnt="4" custLinFactNeighborX="318" custLinFactNeighborY="-4153">
        <dgm:presLayoutVars>
          <dgm:chMax val="0"/>
          <dgm:bulletEnabled val="1"/>
        </dgm:presLayoutVars>
      </dgm:prSet>
      <dgm:spPr/>
    </dgm:pt>
    <dgm:pt modelId="{FCB8B889-5461-415F-81DE-BD392EB61974}" type="pres">
      <dgm:prSet presAssocID="{42013E98-8A9F-4B46-B0A2-233163F39469}" presName="spacer" presStyleCnt="0"/>
      <dgm:spPr/>
    </dgm:pt>
    <dgm:pt modelId="{1879D2C1-4B41-4781-AB96-682E15527FBF}" type="pres">
      <dgm:prSet presAssocID="{24660B9D-3EB6-4F83-8D4B-F45236AC3477}" presName="parentText" presStyleLbl="node1" presStyleIdx="2" presStyleCnt="4" custLinFactNeighborY="-9280">
        <dgm:presLayoutVars>
          <dgm:chMax val="0"/>
          <dgm:bulletEnabled val="1"/>
        </dgm:presLayoutVars>
      </dgm:prSet>
      <dgm:spPr/>
    </dgm:pt>
    <dgm:pt modelId="{A82F8383-9131-4C37-88BD-AAC2E99C9C27}" type="pres">
      <dgm:prSet presAssocID="{08A9480E-0DCD-4F1F-9ECF-B1C731B5C115}" presName="spacer" presStyleCnt="0"/>
      <dgm:spPr/>
    </dgm:pt>
    <dgm:pt modelId="{5FE1407B-D26C-449C-8091-9F7978E75474}" type="pres">
      <dgm:prSet presAssocID="{8C6AA55B-7326-47A7-82B7-689157A850F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D4F957A-0412-4438-AFE8-CDC2EE970C91}" srcId="{2204A5E6-1819-46F3-8799-552095ED371A}" destId="{B2560C6D-0A7F-4516-8D80-8F5F5D3620BB}" srcOrd="1" destOrd="0" parTransId="{32CA97F9-5FAE-4BD3-BB9D-BC3713ABF289}" sibTransId="{42013E98-8A9F-4B46-B0A2-233163F39469}"/>
    <dgm:cxn modelId="{C4E4D28F-20F6-46F7-8814-0708111AFAA2}" srcId="{2204A5E6-1819-46F3-8799-552095ED371A}" destId="{24660B9D-3EB6-4F83-8D4B-F45236AC3477}" srcOrd="2" destOrd="0" parTransId="{D1F47B5C-235D-4B51-B0C7-DCB95C006365}" sibTransId="{08A9480E-0DCD-4F1F-9ECF-B1C731B5C115}"/>
    <dgm:cxn modelId="{D118F0A3-FD1B-41B5-8009-6C270FF6E278}" type="presOf" srcId="{8C6AA55B-7326-47A7-82B7-689157A850F9}" destId="{5FE1407B-D26C-449C-8091-9F7978E75474}" srcOrd="0" destOrd="0" presId="urn:microsoft.com/office/officeart/2005/8/layout/vList2"/>
    <dgm:cxn modelId="{554FAFBB-6FAC-4081-BC59-34625F09EE9A}" type="presOf" srcId="{B2560C6D-0A7F-4516-8D80-8F5F5D3620BB}" destId="{DB7EC546-C9DE-4E0A-9C20-C45AA898A2DE}" srcOrd="0" destOrd="0" presId="urn:microsoft.com/office/officeart/2005/8/layout/vList2"/>
    <dgm:cxn modelId="{CB7E54D0-3991-446A-8E33-C7113ACF622A}" type="presOf" srcId="{24660B9D-3EB6-4F83-8D4B-F45236AC3477}" destId="{1879D2C1-4B41-4781-AB96-682E15527FBF}" srcOrd="0" destOrd="0" presId="urn:microsoft.com/office/officeart/2005/8/layout/vList2"/>
    <dgm:cxn modelId="{AC2B31E9-4E59-4089-9137-9677CE00CB41}" type="presOf" srcId="{43F653BD-C9DC-447E-BC44-F610EEBE0BA5}" destId="{3FA408DF-0773-4FF5-997D-B0AC101CEC40}" srcOrd="0" destOrd="0" presId="urn:microsoft.com/office/officeart/2005/8/layout/vList2"/>
    <dgm:cxn modelId="{15FB8FF6-F5C5-4D46-991C-8B2917C2D964}" type="presOf" srcId="{2204A5E6-1819-46F3-8799-552095ED371A}" destId="{F71EF190-194E-46EB-94E6-31C0BBF0964F}" srcOrd="0" destOrd="0" presId="urn:microsoft.com/office/officeart/2005/8/layout/vList2"/>
    <dgm:cxn modelId="{5828FAFB-9553-4230-A81B-13403ADDF1E8}" srcId="{2204A5E6-1819-46F3-8799-552095ED371A}" destId="{8C6AA55B-7326-47A7-82B7-689157A850F9}" srcOrd="3" destOrd="0" parTransId="{F4C16321-5B3F-4801-9B3A-25CA6103F258}" sibTransId="{D986CA21-28E4-4ED6-8A0A-F7B19E7DC63F}"/>
    <dgm:cxn modelId="{7B6909FD-4AA7-412C-B1E0-6702E418D306}" srcId="{2204A5E6-1819-46F3-8799-552095ED371A}" destId="{43F653BD-C9DC-447E-BC44-F610EEBE0BA5}" srcOrd="0" destOrd="0" parTransId="{C44901C6-9EA6-479C-9434-96E3A2359D02}" sibTransId="{721DBDDB-B752-49E8-A910-37BCA15ACE96}"/>
    <dgm:cxn modelId="{3D7012A1-3156-4F63-A30A-04E9A7242C2E}" type="presParOf" srcId="{F71EF190-194E-46EB-94E6-31C0BBF0964F}" destId="{3FA408DF-0773-4FF5-997D-B0AC101CEC40}" srcOrd="0" destOrd="0" presId="urn:microsoft.com/office/officeart/2005/8/layout/vList2"/>
    <dgm:cxn modelId="{58621042-4C96-4DD8-9039-453B27641873}" type="presParOf" srcId="{F71EF190-194E-46EB-94E6-31C0BBF0964F}" destId="{C2A73BC8-7982-481E-9FD5-1AC93D4E5BA9}" srcOrd="1" destOrd="0" presId="urn:microsoft.com/office/officeart/2005/8/layout/vList2"/>
    <dgm:cxn modelId="{B0BD7041-7DF3-4F9D-AF93-7889B212FF9F}" type="presParOf" srcId="{F71EF190-194E-46EB-94E6-31C0BBF0964F}" destId="{DB7EC546-C9DE-4E0A-9C20-C45AA898A2DE}" srcOrd="2" destOrd="0" presId="urn:microsoft.com/office/officeart/2005/8/layout/vList2"/>
    <dgm:cxn modelId="{8866252F-C4FE-4261-AE2A-304314F39415}" type="presParOf" srcId="{F71EF190-194E-46EB-94E6-31C0BBF0964F}" destId="{FCB8B889-5461-415F-81DE-BD392EB61974}" srcOrd="3" destOrd="0" presId="urn:microsoft.com/office/officeart/2005/8/layout/vList2"/>
    <dgm:cxn modelId="{D2F6E1D8-79A8-48C0-AF68-2E27D1F92D02}" type="presParOf" srcId="{F71EF190-194E-46EB-94E6-31C0BBF0964F}" destId="{1879D2C1-4B41-4781-AB96-682E15527FBF}" srcOrd="4" destOrd="0" presId="urn:microsoft.com/office/officeart/2005/8/layout/vList2"/>
    <dgm:cxn modelId="{E6A2C71C-B89F-4E6E-A714-D0AD68B30EBA}" type="presParOf" srcId="{F71EF190-194E-46EB-94E6-31C0BBF0964F}" destId="{A82F8383-9131-4C37-88BD-AAC2E99C9C27}" srcOrd="5" destOrd="0" presId="urn:microsoft.com/office/officeart/2005/8/layout/vList2"/>
    <dgm:cxn modelId="{F8ABFBC9-653A-4640-A080-C2836C1B0173}" type="presParOf" srcId="{F71EF190-194E-46EB-94E6-31C0BBF0964F}" destId="{5FE1407B-D26C-449C-8091-9F7978E7547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5D4DE4-0D81-46B6-81BA-BFA110391AC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C873558-72B3-423B-9273-987A84373251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Maze</a:t>
          </a:r>
          <a:r>
            <a:rPr lang="en-US"/>
            <a:t> </a:t>
          </a:r>
          <a:r>
            <a:rPr lang="tr-TR"/>
            <a:t>is</a:t>
          </a:r>
          <a:r>
            <a:rPr lang="en-US"/>
            <a:t> created</a:t>
          </a:r>
        </a:p>
      </dgm:t>
    </dgm:pt>
    <dgm:pt modelId="{355B335F-607E-40BF-8A0D-70A11E20737E}" type="parTrans" cxnId="{40881841-7095-4701-BE0C-419DDCDD2BC9}">
      <dgm:prSet/>
      <dgm:spPr/>
      <dgm:t>
        <a:bodyPr/>
        <a:lstStyle/>
        <a:p>
          <a:endParaRPr lang="en-US"/>
        </a:p>
      </dgm:t>
    </dgm:pt>
    <dgm:pt modelId="{4A885862-8033-4E4F-9A61-BD960656F3EE}" type="sibTrans" cxnId="{40881841-7095-4701-BE0C-419DDCDD2BC9}">
      <dgm:prSet/>
      <dgm:spPr/>
      <dgm:t>
        <a:bodyPr/>
        <a:lstStyle/>
        <a:p>
          <a:endParaRPr lang="en-US"/>
        </a:p>
      </dgm:t>
    </dgm:pt>
    <dgm:pt modelId="{38FB78C5-027A-40D9-B9A9-8889DD0D08D3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Time is setted</a:t>
          </a:r>
          <a:endParaRPr lang="en-US"/>
        </a:p>
      </dgm:t>
    </dgm:pt>
    <dgm:pt modelId="{85ED81F7-CAA1-4FD7-8EC1-271FAF804298}" type="parTrans" cxnId="{10CCF0F0-6F46-4DE1-877C-698B876C561E}">
      <dgm:prSet/>
      <dgm:spPr/>
      <dgm:t>
        <a:bodyPr/>
        <a:lstStyle/>
        <a:p>
          <a:endParaRPr lang="en-US"/>
        </a:p>
      </dgm:t>
    </dgm:pt>
    <dgm:pt modelId="{B81784B2-8E75-414A-8008-1051E246EA6D}" type="sibTrans" cxnId="{10CCF0F0-6F46-4DE1-877C-698B876C561E}">
      <dgm:prSet/>
      <dgm:spPr/>
      <dgm:t>
        <a:bodyPr/>
        <a:lstStyle/>
        <a:p>
          <a:endParaRPr lang="en-US"/>
        </a:p>
      </dgm:t>
    </dgm:pt>
    <dgm:pt modelId="{4070241A-7507-4F3B-8A61-17F126BDCE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 statuses between numbers are checked</a:t>
          </a:r>
          <a:r>
            <a:rPr lang="tr-TR"/>
            <a:t>.</a:t>
          </a:r>
          <a:endParaRPr lang="en-US"/>
        </a:p>
      </dgm:t>
    </dgm:pt>
    <dgm:pt modelId="{3ABAC5E7-FAE2-4EFA-8DEC-E007C0F118C8}" type="parTrans" cxnId="{51E6C779-88C9-482B-BE3D-EEBB47B4CB14}">
      <dgm:prSet/>
      <dgm:spPr/>
      <dgm:t>
        <a:bodyPr/>
        <a:lstStyle/>
        <a:p>
          <a:endParaRPr lang="en-US"/>
        </a:p>
      </dgm:t>
    </dgm:pt>
    <dgm:pt modelId="{64BB0DD2-2B69-40FB-9B58-9BAEAC27C440}" type="sibTrans" cxnId="{51E6C779-88C9-482B-BE3D-EEBB47B4CB14}">
      <dgm:prSet/>
      <dgm:spPr/>
      <dgm:t>
        <a:bodyPr/>
        <a:lstStyle/>
        <a:p>
          <a:endParaRPr lang="en-US"/>
        </a:p>
      </dgm:t>
    </dgm:pt>
    <dgm:pt modelId="{8A2F99B3-ED51-480F-85A2-40C93710AE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Movements have been adjusted for all numbers and for the user</a:t>
          </a:r>
        </a:p>
      </dgm:t>
    </dgm:pt>
    <dgm:pt modelId="{5B5CFE49-9B9E-4D47-9C0E-F038BE10BD27}" type="parTrans" cxnId="{56E5B2AF-41C1-4D47-B6B2-2FFE7106A121}">
      <dgm:prSet/>
      <dgm:spPr/>
      <dgm:t>
        <a:bodyPr/>
        <a:lstStyle/>
        <a:p>
          <a:endParaRPr lang="en-US"/>
        </a:p>
      </dgm:t>
    </dgm:pt>
    <dgm:pt modelId="{028309AB-7275-41DD-B333-82D739D6ADEA}" type="sibTrans" cxnId="{56E5B2AF-41C1-4D47-B6B2-2FFE7106A121}">
      <dgm:prSet/>
      <dgm:spPr/>
      <dgm:t>
        <a:bodyPr/>
        <a:lstStyle/>
        <a:p>
          <a:endParaRPr lang="en-US"/>
        </a:p>
      </dgm:t>
    </dgm:pt>
    <dgm:pt modelId="{F3697980-4E64-43EC-AB9C-D0817FC165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Bags are created</a:t>
          </a:r>
        </a:p>
      </dgm:t>
    </dgm:pt>
    <dgm:pt modelId="{E6507FF3-8D59-4C18-BDF1-212A4CDFDD61}" type="parTrans" cxnId="{3C106A33-5C86-492E-9185-32585D4CB7B7}">
      <dgm:prSet/>
      <dgm:spPr/>
      <dgm:t>
        <a:bodyPr/>
        <a:lstStyle/>
        <a:p>
          <a:endParaRPr lang="en-US"/>
        </a:p>
      </dgm:t>
    </dgm:pt>
    <dgm:pt modelId="{A4B648EF-D04D-4DB2-A353-E82CAC4E3DC3}" type="sibTrans" cxnId="{3C106A33-5C86-492E-9185-32585D4CB7B7}">
      <dgm:prSet/>
      <dgm:spPr/>
      <dgm:t>
        <a:bodyPr/>
        <a:lstStyle/>
        <a:p>
          <a:endParaRPr lang="en-US"/>
        </a:p>
      </dgm:t>
    </dgm:pt>
    <dgm:pt modelId="{1726D72F-C6E2-46FF-A7B8-E65ACE3648FB}" type="pres">
      <dgm:prSet presAssocID="{D15D4DE4-0D81-46B6-81BA-BFA110391ACD}" presName="root" presStyleCnt="0">
        <dgm:presLayoutVars>
          <dgm:dir/>
          <dgm:resizeHandles val="exact"/>
        </dgm:presLayoutVars>
      </dgm:prSet>
      <dgm:spPr/>
    </dgm:pt>
    <dgm:pt modelId="{F1A6FCE3-5489-42F1-B853-6B77922F1406}" type="pres">
      <dgm:prSet presAssocID="{BC873558-72B3-423B-9273-987A84373251}" presName="compNode" presStyleCnt="0"/>
      <dgm:spPr/>
    </dgm:pt>
    <dgm:pt modelId="{F10F4858-FDAF-4658-B926-976A88CD3169}" type="pres">
      <dgm:prSet presAssocID="{BC873558-72B3-423B-9273-987A84373251}" presName="bgRect" presStyleLbl="bgShp" presStyleIdx="0" presStyleCnt="5"/>
      <dgm:spPr/>
    </dgm:pt>
    <dgm:pt modelId="{5B80A3E8-9B8E-41A5-95C3-077F8CB49E5A}" type="pres">
      <dgm:prSet presAssocID="{BC873558-72B3-423B-9273-987A8437325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irent düz dolguyla"/>
        </a:ext>
      </dgm:extLst>
    </dgm:pt>
    <dgm:pt modelId="{13C77D0D-9C9B-4533-9CF8-5459B7A78588}" type="pres">
      <dgm:prSet presAssocID="{BC873558-72B3-423B-9273-987A84373251}" presName="spaceRect" presStyleCnt="0"/>
      <dgm:spPr/>
    </dgm:pt>
    <dgm:pt modelId="{AAD0B632-7568-4F73-A145-3F670E92654F}" type="pres">
      <dgm:prSet presAssocID="{BC873558-72B3-423B-9273-987A84373251}" presName="parTx" presStyleLbl="revTx" presStyleIdx="0" presStyleCnt="5">
        <dgm:presLayoutVars>
          <dgm:chMax val="0"/>
          <dgm:chPref val="0"/>
        </dgm:presLayoutVars>
      </dgm:prSet>
      <dgm:spPr/>
    </dgm:pt>
    <dgm:pt modelId="{132D7421-9B33-4883-8BA9-3F0C23F9B07B}" type="pres">
      <dgm:prSet presAssocID="{4A885862-8033-4E4F-9A61-BD960656F3EE}" presName="sibTrans" presStyleCnt="0"/>
      <dgm:spPr/>
    </dgm:pt>
    <dgm:pt modelId="{D0E36A41-8B26-4325-8292-348EFF7D9564}" type="pres">
      <dgm:prSet presAssocID="{38FB78C5-027A-40D9-B9A9-8889DD0D08D3}" presName="compNode" presStyleCnt="0"/>
      <dgm:spPr/>
    </dgm:pt>
    <dgm:pt modelId="{00F8E17B-E3A8-4338-B07B-1AAF7C68EE12}" type="pres">
      <dgm:prSet presAssocID="{38FB78C5-027A-40D9-B9A9-8889DD0D08D3}" presName="bgRect" presStyleLbl="bgShp" presStyleIdx="1" presStyleCnt="5" custLinFactNeighborX="781" custLinFactNeighborY="4767"/>
      <dgm:spPr/>
    </dgm:pt>
    <dgm:pt modelId="{9F52A1FA-471B-4BFB-8E2C-B13A39ACC2BE}" type="pres">
      <dgm:prSet presAssocID="{38FB78C5-027A-40D9-B9A9-8889DD0D08D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tronom düz dolguyla"/>
        </a:ext>
      </dgm:extLst>
    </dgm:pt>
    <dgm:pt modelId="{7274D812-71B7-4FEF-8A8A-EC9BA94889F3}" type="pres">
      <dgm:prSet presAssocID="{38FB78C5-027A-40D9-B9A9-8889DD0D08D3}" presName="spaceRect" presStyleCnt="0"/>
      <dgm:spPr/>
    </dgm:pt>
    <dgm:pt modelId="{701C27EE-5AA1-445A-9EF8-26D9468FD927}" type="pres">
      <dgm:prSet presAssocID="{38FB78C5-027A-40D9-B9A9-8889DD0D08D3}" presName="parTx" presStyleLbl="revTx" presStyleIdx="1" presStyleCnt="5">
        <dgm:presLayoutVars>
          <dgm:chMax val="0"/>
          <dgm:chPref val="0"/>
        </dgm:presLayoutVars>
      </dgm:prSet>
      <dgm:spPr/>
    </dgm:pt>
    <dgm:pt modelId="{A085D792-DCA7-47FA-93A8-2D7BC0B31D40}" type="pres">
      <dgm:prSet presAssocID="{B81784B2-8E75-414A-8008-1051E246EA6D}" presName="sibTrans" presStyleCnt="0"/>
      <dgm:spPr/>
    </dgm:pt>
    <dgm:pt modelId="{6FEB7DCD-38EA-4062-B705-285D0F0F1127}" type="pres">
      <dgm:prSet presAssocID="{4070241A-7507-4F3B-8A61-17F126BDCEC5}" presName="compNode" presStyleCnt="0"/>
      <dgm:spPr/>
    </dgm:pt>
    <dgm:pt modelId="{6FBBFC27-FD08-4819-A85E-603F5D2E4E99}" type="pres">
      <dgm:prSet presAssocID="{4070241A-7507-4F3B-8A61-17F126BDCEC5}" presName="bgRect" presStyleLbl="bgShp" presStyleIdx="2" presStyleCnt="5"/>
      <dgm:spPr/>
    </dgm:pt>
    <dgm:pt modelId="{3FA4A776-03B1-4BDE-8054-1F110C64EEB5}" type="pres">
      <dgm:prSet presAssocID="{4070241A-7507-4F3B-8A61-17F126BDCEC5}" presName="iconRect" presStyleLbl="node1" presStyleIdx="2" presStyleCnt="5" custLinFactNeighborX="-1852" custLinFactNeighborY="-534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</dgm:spPr>
    </dgm:pt>
    <dgm:pt modelId="{67464E72-5A88-44A2-8986-E2F40ABABA03}" type="pres">
      <dgm:prSet presAssocID="{4070241A-7507-4F3B-8A61-17F126BDCEC5}" presName="spaceRect" presStyleCnt="0"/>
      <dgm:spPr/>
    </dgm:pt>
    <dgm:pt modelId="{0B903167-C955-4FB2-963D-28323476C957}" type="pres">
      <dgm:prSet presAssocID="{4070241A-7507-4F3B-8A61-17F126BDCEC5}" presName="parTx" presStyleLbl="revTx" presStyleIdx="2" presStyleCnt="5">
        <dgm:presLayoutVars>
          <dgm:chMax val="0"/>
          <dgm:chPref val="0"/>
        </dgm:presLayoutVars>
      </dgm:prSet>
      <dgm:spPr/>
    </dgm:pt>
    <dgm:pt modelId="{B10AB15D-68B4-401E-A998-AA81ACEDC24A}" type="pres">
      <dgm:prSet presAssocID="{64BB0DD2-2B69-40FB-9B58-9BAEAC27C440}" presName="sibTrans" presStyleCnt="0"/>
      <dgm:spPr/>
    </dgm:pt>
    <dgm:pt modelId="{D5442F97-606A-4D4A-A349-A655ADFCC6AC}" type="pres">
      <dgm:prSet presAssocID="{8A2F99B3-ED51-480F-85A2-40C93710AE85}" presName="compNode" presStyleCnt="0"/>
      <dgm:spPr/>
    </dgm:pt>
    <dgm:pt modelId="{E08FD63B-2F23-4816-AEEC-CDCD9DBC1445}" type="pres">
      <dgm:prSet presAssocID="{8A2F99B3-ED51-480F-85A2-40C93710AE85}" presName="bgRect" presStyleLbl="bgShp" presStyleIdx="3" presStyleCnt="5"/>
      <dgm:spPr/>
    </dgm:pt>
    <dgm:pt modelId="{66860B88-7A30-47A5-9C62-F06B68CCA8F6}" type="pres">
      <dgm:prSet presAssocID="{8A2F99B3-ED51-480F-85A2-40C93710AE85}" presName="iconRect" presStyleLbl="node1" presStyleIdx="3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şı ana hat"/>
        </a:ext>
      </dgm:extLst>
    </dgm:pt>
    <dgm:pt modelId="{4F2D8F1E-E8BB-4BF0-81EA-2243F0389240}" type="pres">
      <dgm:prSet presAssocID="{8A2F99B3-ED51-480F-85A2-40C93710AE85}" presName="spaceRect" presStyleCnt="0"/>
      <dgm:spPr/>
    </dgm:pt>
    <dgm:pt modelId="{C1BDD8B1-1D77-4991-A60A-88083CBD21C9}" type="pres">
      <dgm:prSet presAssocID="{8A2F99B3-ED51-480F-85A2-40C93710AE85}" presName="parTx" presStyleLbl="revTx" presStyleIdx="3" presStyleCnt="5">
        <dgm:presLayoutVars>
          <dgm:chMax val="0"/>
          <dgm:chPref val="0"/>
        </dgm:presLayoutVars>
      </dgm:prSet>
      <dgm:spPr/>
    </dgm:pt>
    <dgm:pt modelId="{A4AB9BFA-FE0B-4CE9-9F13-609E650459D8}" type="pres">
      <dgm:prSet presAssocID="{028309AB-7275-41DD-B333-82D739D6ADEA}" presName="sibTrans" presStyleCnt="0"/>
      <dgm:spPr/>
    </dgm:pt>
    <dgm:pt modelId="{19DB46D3-A572-4507-81B1-B9F3C1DBAA3B}" type="pres">
      <dgm:prSet presAssocID="{F3697980-4E64-43EC-AB9C-D0817FC16532}" presName="compNode" presStyleCnt="0"/>
      <dgm:spPr/>
    </dgm:pt>
    <dgm:pt modelId="{B194280D-DF4D-4080-8B35-E517A370C2FC}" type="pres">
      <dgm:prSet presAssocID="{F3697980-4E64-43EC-AB9C-D0817FC16532}" presName="bgRect" presStyleLbl="bgShp" presStyleIdx="4" presStyleCnt="5"/>
      <dgm:spPr/>
    </dgm:pt>
    <dgm:pt modelId="{F94A75F9-FFEB-412A-9346-ACCFF124E12D}" type="pres">
      <dgm:prSet presAssocID="{F3697980-4E64-43EC-AB9C-D0817FC16532}" presName="iconRect" presStyleLbl="node1" presStyleIdx="4" presStyleCnt="5"/>
      <dgm:spPr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ışveriş çantası düz dolguyla"/>
        </a:ext>
      </dgm:extLst>
    </dgm:pt>
    <dgm:pt modelId="{B001388A-0FFD-4D4A-BA4B-61B5C6D98921}" type="pres">
      <dgm:prSet presAssocID="{F3697980-4E64-43EC-AB9C-D0817FC16532}" presName="spaceRect" presStyleCnt="0"/>
      <dgm:spPr/>
    </dgm:pt>
    <dgm:pt modelId="{A5B116E6-A7A5-4439-8787-2490B8853730}" type="pres">
      <dgm:prSet presAssocID="{F3697980-4E64-43EC-AB9C-D0817FC1653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6953705-37A3-4ABB-94E0-B8A6067874EC}" type="presOf" srcId="{8A2F99B3-ED51-480F-85A2-40C93710AE85}" destId="{C1BDD8B1-1D77-4991-A60A-88083CBD21C9}" srcOrd="0" destOrd="0" presId="urn:microsoft.com/office/officeart/2018/2/layout/IconVerticalSolidList"/>
    <dgm:cxn modelId="{D9B08523-88CF-40B5-8851-2752B582271E}" type="presOf" srcId="{F3697980-4E64-43EC-AB9C-D0817FC16532}" destId="{A5B116E6-A7A5-4439-8787-2490B8853730}" srcOrd="0" destOrd="0" presId="urn:microsoft.com/office/officeart/2018/2/layout/IconVerticalSolidList"/>
    <dgm:cxn modelId="{0A603F28-691F-431D-B969-620EBFD76B4A}" type="presOf" srcId="{D15D4DE4-0D81-46B6-81BA-BFA110391ACD}" destId="{1726D72F-C6E2-46FF-A7B8-E65ACE3648FB}" srcOrd="0" destOrd="0" presId="urn:microsoft.com/office/officeart/2018/2/layout/IconVerticalSolidList"/>
    <dgm:cxn modelId="{3C106A33-5C86-492E-9185-32585D4CB7B7}" srcId="{D15D4DE4-0D81-46B6-81BA-BFA110391ACD}" destId="{F3697980-4E64-43EC-AB9C-D0817FC16532}" srcOrd="4" destOrd="0" parTransId="{E6507FF3-8D59-4C18-BDF1-212A4CDFDD61}" sibTransId="{A4B648EF-D04D-4DB2-A353-E82CAC4E3DC3}"/>
    <dgm:cxn modelId="{40881841-7095-4701-BE0C-419DDCDD2BC9}" srcId="{D15D4DE4-0D81-46B6-81BA-BFA110391ACD}" destId="{BC873558-72B3-423B-9273-987A84373251}" srcOrd="0" destOrd="0" parTransId="{355B335F-607E-40BF-8A0D-70A11E20737E}" sibTransId="{4A885862-8033-4E4F-9A61-BD960656F3EE}"/>
    <dgm:cxn modelId="{97049B67-E78A-4409-813C-A8F5FBBF25B7}" type="presOf" srcId="{38FB78C5-027A-40D9-B9A9-8889DD0D08D3}" destId="{701C27EE-5AA1-445A-9EF8-26D9468FD927}" srcOrd="0" destOrd="0" presId="urn:microsoft.com/office/officeart/2018/2/layout/IconVerticalSolidList"/>
    <dgm:cxn modelId="{A3793456-0043-46A8-B5C8-255F719DDDAB}" type="presOf" srcId="{4070241A-7507-4F3B-8A61-17F126BDCEC5}" destId="{0B903167-C955-4FB2-963D-28323476C957}" srcOrd="0" destOrd="0" presId="urn:microsoft.com/office/officeart/2018/2/layout/IconVerticalSolidList"/>
    <dgm:cxn modelId="{51E6C779-88C9-482B-BE3D-EEBB47B4CB14}" srcId="{D15D4DE4-0D81-46B6-81BA-BFA110391ACD}" destId="{4070241A-7507-4F3B-8A61-17F126BDCEC5}" srcOrd="2" destOrd="0" parTransId="{3ABAC5E7-FAE2-4EFA-8DEC-E007C0F118C8}" sibTransId="{64BB0DD2-2B69-40FB-9B58-9BAEAC27C440}"/>
    <dgm:cxn modelId="{56E5B2AF-41C1-4D47-B6B2-2FFE7106A121}" srcId="{D15D4DE4-0D81-46B6-81BA-BFA110391ACD}" destId="{8A2F99B3-ED51-480F-85A2-40C93710AE85}" srcOrd="3" destOrd="0" parTransId="{5B5CFE49-9B9E-4D47-9C0E-F038BE10BD27}" sibTransId="{028309AB-7275-41DD-B333-82D739D6ADEA}"/>
    <dgm:cxn modelId="{AAFC89C3-3C16-41C6-AB15-FACE544E98E0}" type="presOf" srcId="{BC873558-72B3-423B-9273-987A84373251}" destId="{AAD0B632-7568-4F73-A145-3F670E92654F}" srcOrd="0" destOrd="0" presId="urn:microsoft.com/office/officeart/2018/2/layout/IconVerticalSolidList"/>
    <dgm:cxn modelId="{10CCF0F0-6F46-4DE1-877C-698B876C561E}" srcId="{D15D4DE4-0D81-46B6-81BA-BFA110391ACD}" destId="{38FB78C5-027A-40D9-B9A9-8889DD0D08D3}" srcOrd="1" destOrd="0" parTransId="{85ED81F7-CAA1-4FD7-8EC1-271FAF804298}" sibTransId="{B81784B2-8E75-414A-8008-1051E246EA6D}"/>
    <dgm:cxn modelId="{99A146B0-C8A0-43B9-8C52-3F55EFF05876}" type="presParOf" srcId="{1726D72F-C6E2-46FF-A7B8-E65ACE3648FB}" destId="{F1A6FCE3-5489-42F1-B853-6B77922F1406}" srcOrd="0" destOrd="0" presId="urn:microsoft.com/office/officeart/2018/2/layout/IconVerticalSolidList"/>
    <dgm:cxn modelId="{024EE334-1E16-4788-B991-7383D089EAB9}" type="presParOf" srcId="{F1A6FCE3-5489-42F1-B853-6B77922F1406}" destId="{F10F4858-FDAF-4658-B926-976A88CD3169}" srcOrd="0" destOrd="0" presId="urn:microsoft.com/office/officeart/2018/2/layout/IconVerticalSolidList"/>
    <dgm:cxn modelId="{E667602A-80E6-4B93-B6D3-CD08A83A907A}" type="presParOf" srcId="{F1A6FCE3-5489-42F1-B853-6B77922F1406}" destId="{5B80A3E8-9B8E-41A5-95C3-077F8CB49E5A}" srcOrd="1" destOrd="0" presId="urn:microsoft.com/office/officeart/2018/2/layout/IconVerticalSolidList"/>
    <dgm:cxn modelId="{B5E440DF-8362-4587-951A-1A3FDB31AF82}" type="presParOf" srcId="{F1A6FCE3-5489-42F1-B853-6B77922F1406}" destId="{13C77D0D-9C9B-4533-9CF8-5459B7A78588}" srcOrd="2" destOrd="0" presId="urn:microsoft.com/office/officeart/2018/2/layout/IconVerticalSolidList"/>
    <dgm:cxn modelId="{DA676CFE-E540-45D8-A83B-38C8FE413797}" type="presParOf" srcId="{F1A6FCE3-5489-42F1-B853-6B77922F1406}" destId="{AAD0B632-7568-4F73-A145-3F670E92654F}" srcOrd="3" destOrd="0" presId="urn:microsoft.com/office/officeart/2018/2/layout/IconVerticalSolidList"/>
    <dgm:cxn modelId="{DEBAEDC0-EB1C-48D8-8B7D-7330C5B0250B}" type="presParOf" srcId="{1726D72F-C6E2-46FF-A7B8-E65ACE3648FB}" destId="{132D7421-9B33-4883-8BA9-3F0C23F9B07B}" srcOrd="1" destOrd="0" presId="urn:microsoft.com/office/officeart/2018/2/layout/IconVerticalSolidList"/>
    <dgm:cxn modelId="{86177A14-4959-4076-9BBE-B7E6410430FF}" type="presParOf" srcId="{1726D72F-C6E2-46FF-A7B8-E65ACE3648FB}" destId="{D0E36A41-8B26-4325-8292-348EFF7D9564}" srcOrd="2" destOrd="0" presId="urn:microsoft.com/office/officeart/2018/2/layout/IconVerticalSolidList"/>
    <dgm:cxn modelId="{04BFAAA1-EA01-4EA3-A106-24C527EB3399}" type="presParOf" srcId="{D0E36A41-8B26-4325-8292-348EFF7D9564}" destId="{00F8E17B-E3A8-4338-B07B-1AAF7C68EE12}" srcOrd="0" destOrd="0" presId="urn:microsoft.com/office/officeart/2018/2/layout/IconVerticalSolidList"/>
    <dgm:cxn modelId="{9B74FEE1-21A6-4C82-BE79-BB1B60218C53}" type="presParOf" srcId="{D0E36A41-8B26-4325-8292-348EFF7D9564}" destId="{9F52A1FA-471B-4BFB-8E2C-B13A39ACC2BE}" srcOrd="1" destOrd="0" presId="urn:microsoft.com/office/officeart/2018/2/layout/IconVerticalSolidList"/>
    <dgm:cxn modelId="{4923E1AE-D5D3-484D-9E31-C8EA099AE775}" type="presParOf" srcId="{D0E36A41-8B26-4325-8292-348EFF7D9564}" destId="{7274D812-71B7-4FEF-8A8A-EC9BA94889F3}" srcOrd="2" destOrd="0" presId="urn:microsoft.com/office/officeart/2018/2/layout/IconVerticalSolidList"/>
    <dgm:cxn modelId="{B4F658E6-7887-4C5F-9650-1C40D34045BF}" type="presParOf" srcId="{D0E36A41-8B26-4325-8292-348EFF7D9564}" destId="{701C27EE-5AA1-445A-9EF8-26D9468FD927}" srcOrd="3" destOrd="0" presId="urn:microsoft.com/office/officeart/2018/2/layout/IconVerticalSolidList"/>
    <dgm:cxn modelId="{F593E45A-050C-44E8-9CBF-32E36940AE94}" type="presParOf" srcId="{1726D72F-C6E2-46FF-A7B8-E65ACE3648FB}" destId="{A085D792-DCA7-47FA-93A8-2D7BC0B31D40}" srcOrd="3" destOrd="0" presId="urn:microsoft.com/office/officeart/2018/2/layout/IconVerticalSolidList"/>
    <dgm:cxn modelId="{F4660888-611A-4BED-A9EE-79C7D9028B47}" type="presParOf" srcId="{1726D72F-C6E2-46FF-A7B8-E65ACE3648FB}" destId="{6FEB7DCD-38EA-4062-B705-285D0F0F1127}" srcOrd="4" destOrd="0" presId="urn:microsoft.com/office/officeart/2018/2/layout/IconVerticalSolidList"/>
    <dgm:cxn modelId="{044883C0-DADC-4139-94D2-1ED1E3E0E0A5}" type="presParOf" srcId="{6FEB7DCD-38EA-4062-B705-285D0F0F1127}" destId="{6FBBFC27-FD08-4819-A85E-603F5D2E4E99}" srcOrd="0" destOrd="0" presId="urn:microsoft.com/office/officeart/2018/2/layout/IconVerticalSolidList"/>
    <dgm:cxn modelId="{B643BB75-CCE8-4E08-9BA1-97678DD5E898}" type="presParOf" srcId="{6FEB7DCD-38EA-4062-B705-285D0F0F1127}" destId="{3FA4A776-03B1-4BDE-8054-1F110C64EEB5}" srcOrd="1" destOrd="0" presId="urn:microsoft.com/office/officeart/2018/2/layout/IconVerticalSolidList"/>
    <dgm:cxn modelId="{6537341D-82DD-4E3A-B91E-A664656F9913}" type="presParOf" srcId="{6FEB7DCD-38EA-4062-B705-285D0F0F1127}" destId="{67464E72-5A88-44A2-8986-E2F40ABABA03}" srcOrd="2" destOrd="0" presId="urn:microsoft.com/office/officeart/2018/2/layout/IconVerticalSolidList"/>
    <dgm:cxn modelId="{7FDA1A8F-88F0-4AB7-AA5A-06F2CA843A53}" type="presParOf" srcId="{6FEB7DCD-38EA-4062-B705-285D0F0F1127}" destId="{0B903167-C955-4FB2-963D-28323476C957}" srcOrd="3" destOrd="0" presId="urn:microsoft.com/office/officeart/2018/2/layout/IconVerticalSolidList"/>
    <dgm:cxn modelId="{FB237167-E479-4E2A-AEE5-49A2DB3D99F8}" type="presParOf" srcId="{1726D72F-C6E2-46FF-A7B8-E65ACE3648FB}" destId="{B10AB15D-68B4-401E-A998-AA81ACEDC24A}" srcOrd="5" destOrd="0" presId="urn:microsoft.com/office/officeart/2018/2/layout/IconVerticalSolidList"/>
    <dgm:cxn modelId="{29A820D2-A0A9-44ED-BE8F-11BBEAB6A53E}" type="presParOf" srcId="{1726D72F-C6E2-46FF-A7B8-E65ACE3648FB}" destId="{D5442F97-606A-4D4A-A349-A655ADFCC6AC}" srcOrd="6" destOrd="0" presId="urn:microsoft.com/office/officeart/2018/2/layout/IconVerticalSolidList"/>
    <dgm:cxn modelId="{9D0AD911-D618-43F5-8916-DB7A9B052809}" type="presParOf" srcId="{D5442F97-606A-4D4A-A349-A655ADFCC6AC}" destId="{E08FD63B-2F23-4816-AEEC-CDCD9DBC1445}" srcOrd="0" destOrd="0" presId="urn:microsoft.com/office/officeart/2018/2/layout/IconVerticalSolidList"/>
    <dgm:cxn modelId="{0B9AB86E-C9E4-4CB1-B84A-540E04393494}" type="presParOf" srcId="{D5442F97-606A-4D4A-A349-A655ADFCC6AC}" destId="{66860B88-7A30-47A5-9C62-F06B68CCA8F6}" srcOrd="1" destOrd="0" presId="urn:microsoft.com/office/officeart/2018/2/layout/IconVerticalSolidList"/>
    <dgm:cxn modelId="{3679C315-AE39-42C7-8559-28DCC3476CD1}" type="presParOf" srcId="{D5442F97-606A-4D4A-A349-A655ADFCC6AC}" destId="{4F2D8F1E-E8BB-4BF0-81EA-2243F0389240}" srcOrd="2" destOrd="0" presId="urn:microsoft.com/office/officeart/2018/2/layout/IconVerticalSolidList"/>
    <dgm:cxn modelId="{02F3AC12-B8D6-427C-B667-A924FF7F189F}" type="presParOf" srcId="{D5442F97-606A-4D4A-A349-A655ADFCC6AC}" destId="{C1BDD8B1-1D77-4991-A60A-88083CBD21C9}" srcOrd="3" destOrd="0" presId="urn:microsoft.com/office/officeart/2018/2/layout/IconVerticalSolidList"/>
    <dgm:cxn modelId="{BDCEFC33-432C-4F45-97A0-5A0BDEB840FB}" type="presParOf" srcId="{1726D72F-C6E2-46FF-A7B8-E65ACE3648FB}" destId="{A4AB9BFA-FE0B-4CE9-9F13-609E650459D8}" srcOrd="7" destOrd="0" presId="urn:microsoft.com/office/officeart/2018/2/layout/IconVerticalSolidList"/>
    <dgm:cxn modelId="{BA00B33A-0686-421F-B015-0D1029121823}" type="presParOf" srcId="{1726D72F-C6E2-46FF-A7B8-E65ACE3648FB}" destId="{19DB46D3-A572-4507-81B1-B9F3C1DBAA3B}" srcOrd="8" destOrd="0" presId="urn:microsoft.com/office/officeart/2018/2/layout/IconVerticalSolidList"/>
    <dgm:cxn modelId="{F9A15A3C-681C-4840-B25F-E46DF18BE024}" type="presParOf" srcId="{19DB46D3-A572-4507-81B1-B9F3C1DBAA3B}" destId="{B194280D-DF4D-4080-8B35-E517A370C2FC}" srcOrd="0" destOrd="0" presId="urn:microsoft.com/office/officeart/2018/2/layout/IconVerticalSolidList"/>
    <dgm:cxn modelId="{B64E5D70-D814-4ED3-BC2F-E1031AD3D840}" type="presParOf" srcId="{19DB46D3-A572-4507-81B1-B9F3C1DBAA3B}" destId="{F94A75F9-FFEB-412A-9346-ACCFF124E12D}" srcOrd="1" destOrd="0" presId="urn:microsoft.com/office/officeart/2018/2/layout/IconVerticalSolidList"/>
    <dgm:cxn modelId="{30352D6C-CC4D-4E93-80CE-7E4D4CC486FE}" type="presParOf" srcId="{19DB46D3-A572-4507-81B1-B9F3C1DBAA3B}" destId="{B001388A-0FFD-4D4A-BA4B-61B5C6D98921}" srcOrd="2" destOrd="0" presId="urn:microsoft.com/office/officeart/2018/2/layout/IconVerticalSolidList"/>
    <dgm:cxn modelId="{5956E7EA-F2E2-4C1A-BA46-930F9F5B6F18}" type="presParOf" srcId="{19DB46D3-A572-4507-81B1-B9F3C1DBAA3B}" destId="{A5B116E6-A7A5-4439-8787-2490B885373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F324E1-377F-4672-9236-7D8D25275939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8AB0659-55A4-4745-A8DC-33A8AFE52B99}">
      <dgm:prSet/>
      <dgm:spPr/>
      <dgm:t>
        <a:bodyPr/>
        <a:lstStyle/>
        <a:p>
          <a:r>
            <a:rPr lang="en-GB" dirty="0"/>
            <a:t>A menu has been added to provide the user with normal and hard mode options.</a:t>
          </a:r>
          <a:endParaRPr lang="en-US" dirty="0"/>
        </a:p>
      </dgm:t>
    </dgm:pt>
    <dgm:pt modelId="{36AF20DA-609D-4732-97B8-F0ABA2EB3777}" type="parTrans" cxnId="{EC4F0FCD-2D54-447A-AF4E-87A54F18B434}">
      <dgm:prSet/>
      <dgm:spPr/>
      <dgm:t>
        <a:bodyPr/>
        <a:lstStyle/>
        <a:p>
          <a:endParaRPr lang="en-US"/>
        </a:p>
      </dgm:t>
    </dgm:pt>
    <dgm:pt modelId="{FDB2EF4E-74E3-4590-9104-0FAE9102C1CE}" type="sibTrans" cxnId="{EC4F0FCD-2D54-447A-AF4E-87A54F18B434}">
      <dgm:prSet/>
      <dgm:spPr/>
      <dgm:t>
        <a:bodyPr/>
        <a:lstStyle/>
        <a:p>
          <a:endParaRPr lang="en-US"/>
        </a:p>
      </dgm:t>
    </dgm:pt>
    <dgm:pt modelId="{EFFAD5B0-DB1D-45C7-B848-EB00BE051417}">
      <dgm:prSet/>
      <dgm:spPr/>
      <dgm:t>
        <a:bodyPr/>
        <a:lstStyle/>
        <a:p>
          <a:r>
            <a:rPr lang="en-GB" dirty="0"/>
            <a:t>Background music has been added for a better gaming experience.</a:t>
          </a:r>
          <a:endParaRPr lang="en-US" dirty="0"/>
        </a:p>
      </dgm:t>
    </dgm:pt>
    <dgm:pt modelId="{36689F27-3D55-485B-8C64-CF5D43580698}" type="parTrans" cxnId="{75AAC2D2-9268-4650-B2A4-FC7EBD51DB94}">
      <dgm:prSet/>
      <dgm:spPr/>
      <dgm:t>
        <a:bodyPr/>
        <a:lstStyle/>
        <a:p>
          <a:endParaRPr lang="en-US"/>
        </a:p>
      </dgm:t>
    </dgm:pt>
    <dgm:pt modelId="{058B6ADC-D4DF-4C45-8497-EA9F4D56F2FB}" type="sibTrans" cxnId="{75AAC2D2-9268-4650-B2A4-FC7EBD51DB94}">
      <dgm:prSet/>
      <dgm:spPr/>
      <dgm:t>
        <a:bodyPr/>
        <a:lstStyle/>
        <a:p>
          <a:endParaRPr lang="en-US"/>
        </a:p>
      </dgm:t>
    </dgm:pt>
    <dgm:pt modelId="{5F7D0A43-2DBB-4A42-BFFE-89456863990A}">
      <dgm:prSet/>
      <dgm:spPr/>
      <dgm:t>
        <a:bodyPr/>
        <a:lstStyle/>
        <a:p>
          <a:r>
            <a:rPr lang="en-GB" dirty="0"/>
            <a:t>Continuity was provided in the game and high score table was added.</a:t>
          </a:r>
          <a:endParaRPr lang="en-US" dirty="0"/>
        </a:p>
      </dgm:t>
    </dgm:pt>
    <dgm:pt modelId="{EF6E78D3-3887-4684-8573-0B65713947F3}" type="parTrans" cxnId="{BF965219-78B6-4925-9519-5C7D300944C7}">
      <dgm:prSet/>
      <dgm:spPr/>
      <dgm:t>
        <a:bodyPr/>
        <a:lstStyle/>
        <a:p>
          <a:endParaRPr lang="en-US"/>
        </a:p>
      </dgm:t>
    </dgm:pt>
    <dgm:pt modelId="{6170309E-BADF-46FE-BF39-71D5ECD823E4}" type="sibTrans" cxnId="{BF965219-78B6-4925-9519-5C7D300944C7}">
      <dgm:prSet/>
      <dgm:spPr/>
      <dgm:t>
        <a:bodyPr/>
        <a:lstStyle/>
        <a:p>
          <a:endParaRPr lang="en-US"/>
        </a:p>
      </dgm:t>
    </dgm:pt>
    <dgm:pt modelId="{C623AB69-0498-4C0E-90E7-EDF778C1EAB8}" type="pres">
      <dgm:prSet presAssocID="{75F324E1-377F-4672-9236-7D8D25275939}" presName="diagram" presStyleCnt="0">
        <dgm:presLayoutVars>
          <dgm:dir/>
          <dgm:resizeHandles val="exact"/>
        </dgm:presLayoutVars>
      </dgm:prSet>
      <dgm:spPr/>
    </dgm:pt>
    <dgm:pt modelId="{C2BE8A1A-8ED3-4C8B-9E6A-9E6DBD197856}" type="pres">
      <dgm:prSet presAssocID="{28AB0659-55A4-4745-A8DC-33A8AFE52B99}" presName="node" presStyleLbl="node1" presStyleIdx="0" presStyleCnt="3">
        <dgm:presLayoutVars>
          <dgm:bulletEnabled val="1"/>
        </dgm:presLayoutVars>
      </dgm:prSet>
      <dgm:spPr/>
    </dgm:pt>
    <dgm:pt modelId="{48BF7EDC-D358-4375-BAA6-BB4DFDA60CEC}" type="pres">
      <dgm:prSet presAssocID="{FDB2EF4E-74E3-4590-9104-0FAE9102C1CE}" presName="sibTrans" presStyleCnt="0"/>
      <dgm:spPr/>
    </dgm:pt>
    <dgm:pt modelId="{CF4F3019-EC02-4241-B8D5-1543670E4C9E}" type="pres">
      <dgm:prSet presAssocID="{EFFAD5B0-DB1D-45C7-B848-EB00BE051417}" presName="node" presStyleLbl="node1" presStyleIdx="1" presStyleCnt="3">
        <dgm:presLayoutVars>
          <dgm:bulletEnabled val="1"/>
        </dgm:presLayoutVars>
      </dgm:prSet>
      <dgm:spPr/>
    </dgm:pt>
    <dgm:pt modelId="{4927AEDF-08D4-4FE0-AC10-732105BD643D}" type="pres">
      <dgm:prSet presAssocID="{058B6ADC-D4DF-4C45-8497-EA9F4D56F2FB}" presName="sibTrans" presStyleCnt="0"/>
      <dgm:spPr/>
    </dgm:pt>
    <dgm:pt modelId="{4DFB2993-DDFF-4402-A6B6-770CCFD6503E}" type="pres">
      <dgm:prSet presAssocID="{5F7D0A43-2DBB-4A42-BFFE-89456863990A}" presName="node" presStyleLbl="node1" presStyleIdx="2" presStyleCnt="3">
        <dgm:presLayoutVars>
          <dgm:bulletEnabled val="1"/>
        </dgm:presLayoutVars>
      </dgm:prSet>
      <dgm:spPr/>
    </dgm:pt>
  </dgm:ptLst>
  <dgm:cxnLst>
    <dgm:cxn modelId="{BF965219-78B6-4925-9519-5C7D300944C7}" srcId="{75F324E1-377F-4672-9236-7D8D25275939}" destId="{5F7D0A43-2DBB-4A42-BFFE-89456863990A}" srcOrd="2" destOrd="0" parTransId="{EF6E78D3-3887-4684-8573-0B65713947F3}" sibTransId="{6170309E-BADF-46FE-BF39-71D5ECD823E4}"/>
    <dgm:cxn modelId="{48094A28-0CFD-47ED-85FF-506D81A6AA30}" type="presOf" srcId="{5F7D0A43-2DBB-4A42-BFFE-89456863990A}" destId="{4DFB2993-DDFF-4402-A6B6-770CCFD6503E}" srcOrd="0" destOrd="0" presId="urn:microsoft.com/office/officeart/2005/8/layout/default"/>
    <dgm:cxn modelId="{2741673B-7D34-4FF3-BF3F-4505E389AD6E}" type="presOf" srcId="{28AB0659-55A4-4745-A8DC-33A8AFE52B99}" destId="{C2BE8A1A-8ED3-4C8B-9E6A-9E6DBD197856}" srcOrd="0" destOrd="0" presId="urn:microsoft.com/office/officeart/2005/8/layout/default"/>
    <dgm:cxn modelId="{21E6573E-114B-4E1A-83E3-AF554D78E8AB}" type="presOf" srcId="{EFFAD5B0-DB1D-45C7-B848-EB00BE051417}" destId="{CF4F3019-EC02-4241-B8D5-1543670E4C9E}" srcOrd="0" destOrd="0" presId="urn:microsoft.com/office/officeart/2005/8/layout/default"/>
    <dgm:cxn modelId="{949B3380-5027-492B-BDDC-0AC900D797EC}" type="presOf" srcId="{75F324E1-377F-4672-9236-7D8D25275939}" destId="{C623AB69-0498-4C0E-90E7-EDF778C1EAB8}" srcOrd="0" destOrd="0" presId="urn:microsoft.com/office/officeart/2005/8/layout/default"/>
    <dgm:cxn modelId="{EC4F0FCD-2D54-447A-AF4E-87A54F18B434}" srcId="{75F324E1-377F-4672-9236-7D8D25275939}" destId="{28AB0659-55A4-4745-A8DC-33A8AFE52B99}" srcOrd="0" destOrd="0" parTransId="{36AF20DA-609D-4732-97B8-F0ABA2EB3777}" sibTransId="{FDB2EF4E-74E3-4590-9104-0FAE9102C1CE}"/>
    <dgm:cxn modelId="{75AAC2D2-9268-4650-B2A4-FC7EBD51DB94}" srcId="{75F324E1-377F-4672-9236-7D8D25275939}" destId="{EFFAD5B0-DB1D-45C7-B848-EB00BE051417}" srcOrd="1" destOrd="0" parTransId="{36689F27-3D55-485B-8C64-CF5D43580698}" sibTransId="{058B6ADC-D4DF-4C45-8497-EA9F4D56F2FB}"/>
    <dgm:cxn modelId="{228F5A81-C428-47C7-8199-814D3140D4CA}" type="presParOf" srcId="{C623AB69-0498-4C0E-90E7-EDF778C1EAB8}" destId="{C2BE8A1A-8ED3-4C8B-9E6A-9E6DBD197856}" srcOrd="0" destOrd="0" presId="urn:microsoft.com/office/officeart/2005/8/layout/default"/>
    <dgm:cxn modelId="{7FD39F46-5293-4BC1-B9D0-A182BE13CFC1}" type="presParOf" srcId="{C623AB69-0498-4C0E-90E7-EDF778C1EAB8}" destId="{48BF7EDC-D358-4375-BAA6-BB4DFDA60CEC}" srcOrd="1" destOrd="0" presId="urn:microsoft.com/office/officeart/2005/8/layout/default"/>
    <dgm:cxn modelId="{AC845C81-9979-48C0-B894-5CA424783F1E}" type="presParOf" srcId="{C623AB69-0498-4C0E-90E7-EDF778C1EAB8}" destId="{CF4F3019-EC02-4241-B8D5-1543670E4C9E}" srcOrd="2" destOrd="0" presId="urn:microsoft.com/office/officeart/2005/8/layout/default"/>
    <dgm:cxn modelId="{DBFDEF43-8B25-4277-8105-999FA4AC969A}" type="presParOf" srcId="{C623AB69-0498-4C0E-90E7-EDF778C1EAB8}" destId="{4927AEDF-08D4-4FE0-AC10-732105BD643D}" srcOrd="3" destOrd="0" presId="urn:microsoft.com/office/officeart/2005/8/layout/default"/>
    <dgm:cxn modelId="{ECC5E50F-2C4C-4AA8-8FCC-301D68F0D8E6}" type="presParOf" srcId="{C623AB69-0498-4C0E-90E7-EDF778C1EAB8}" destId="{4DFB2993-DDFF-4402-A6B6-770CCFD6503E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F324E1-377F-4672-9236-7D8D2527593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8AB0659-55A4-4745-A8DC-33A8AFE52B99}">
      <dgm:prSet/>
      <dgm:spPr/>
      <dgm:t>
        <a:bodyPr/>
        <a:lstStyle/>
        <a:p>
          <a:r>
            <a:rPr lang="en-US" dirty="0"/>
            <a:t>First of all, we did the necessary research and drew a path for ourselves.</a:t>
          </a:r>
        </a:p>
      </dgm:t>
    </dgm:pt>
    <dgm:pt modelId="{36AF20DA-609D-4732-97B8-F0ABA2EB3777}" type="parTrans" cxnId="{EC4F0FCD-2D54-447A-AF4E-87A54F18B434}">
      <dgm:prSet/>
      <dgm:spPr/>
      <dgm:t>
        <a:bodyPr/>
        <a:lstStyle/>
        <a:p>
          <a:endParaRPr lang="en-US"/>
        </a:p>
      </dgm:t>
    </dgm:pt>
    <dgm:pt modelId="{FDB2EF4E-74E3-4590-9104-0FAE9102C1CE}" type="sibTrans" cxnId="{EC4F0FCD-2D54-447A-AF4E-87A54F18B434}">
      <dgm:prSet/>
      <dgm:spPr/>
      <dgm:t>
        <a:bodyPr/>
        <a:lstStyle/>
        <a:p>
          <a:endParaRPr lang="en-US"/>
        </a:p>
      </dgm:t>
    </dgm:pt>
    <dgm:pt modelId="{EFFAD5B0-DB1D-45C7-B848-EB00BE051417}">
      <dgm:prSet/>
      <dgm:spPr/>
      <dgm:t>
        <a:bodyPr/>
        <a:lstStyle/>
        <a:p>
          <a:r>
            <a:rPr lang="en-US" dirty="0"/>
            <a:t>After that, we started to form the program gradually, even if we encountered problems that we could not foresee, we tried to solve them.</a:t>
          </a:r>
        </a:p>
      </dgm:t>
    </dgm:pt>
    <dgm:pt modelId="{36689F27-3D55-485B-8C64-CF5D43580698}" type="parTrans" cxnId="{75AAC2D2-9268-4650-B2A4-FC7EBD51DB94}">
      <dgm:prSet/>
      <dgm:spPr/>
      <dgm:t>
        <a:bodyPr/>
        <a:lstStyle/>
        <a:p>
          <a:endParaRPr lang="en-US"/>
        </a:p>
      </dgm:t>
    </dgm:pt>
    <dgm:pt modelId="{058B6ADC-D4DF-4C45-8497-EA9F4D56F2FB}" type="sibTrans" cxnId="{75AAC2D2-9268-4650-B2A4-FC7EBD51DB94}">
      <dgm:prSet/>
      <dgm:spPr/>
      <dgm:t>
        <a:bodyPr/>
        <a:lstStyle/>
        <a:p>
          <a:endParaRPr lang="en-US"/>
        </a:p>
      </dgm:t>
    </dgm:pt>
    <dgm:pt modelId="{5F7D0A43-2DBB-4A42-BFFE-89456863990A}">
      <dgm:prSet/>
      <dgm:spPr/>
      <dgm:t>
        <a:bodyPr/>
        <a:lstStyle/>
        <a:p>
          <a:r>
            <a:rPr lang="en-US" dirty="0"/>
            <a:t>We found solutions by helping each other and researching together </a:t>
          </a:r>
          <a:r>
            <a:rPr lang="en-US"/>
            <a:t>in places where we usually hang out.</a:t>
          </a:r>
          <a:endParaRPr lang="en-US" dirty="0"/>
        </a:p>
      </dgm:t>
    </dgm:pt>
    <dgm:pt modelId="{EF6E78D3-3887-4684-8573-0B65713947F3}" type="parTrans" cxnId="{BF965219-78B6-4925-9519-5C7D300944C7}">
      <dgm:prSet/>
      <dgm:spPr/>
      <dgm:t>
        <a:bodyPr/>
        <a:lstStyle/>
        <a:p>
          <a:endParaRPr lang="en-US"/>
        </a:p>
      </dgm:t>
    </dgm:pt>
    <dgm:pt modelId="{6170309E-BADF-46FE-BF39-71D5ECD823E4}" type="sibTrans" cxnId="{BF965219-78B6-4925-9519-5C7D300944C7}">
      <dgm:prSet/>
      <dgm:spPr/>
      <dgm:t>
        <a:bodyPr/>
        <a:lstStyle/>
        <a:p>
          <a:endParaRPr lang="en-US"/>
        </a:p>
      </dgm:t>
    </dgm:pt>
    <dgm:pt modelId="{6EDCC300-C3A6-48ED-8CFD-376F6DC11FE3}" type="pres">
      <dgm:prSet presAssocID="{75F324E1-377F-4672-9236-7D8D25275939}" presName="linear" presStyleCnt="0">
        <dgm:presLayoutVars>
          <dgm:animLvl val="lvl"/>
          <dgm:resizeHandles val="exact"/>
        </dgm:presLayoutVars>
      </dgm:prSet>
      <dgm:spPr/>
    </dgm:pt>
    <dgm:pt modelId="{CDD77E72-3641-4E32-ABEB-053737D3F26B}" type="pres">
      <dgm:prSet presAssocID="{28AB0659-55A4-4745-A8DC-33A8AFE52B99}" presName="parentText" presStyleLbl="node1" presStyleIdx="0" presStyleCnt="3" custLinFactY="-5057" custLinFactNeighborX="3962" custLinFactNeighborY="-100000">
        <dgm:presLayoutVars>
          <dgm:chMax val="0"/>
          <dgm:bulletEnabled val="1"/>
        </dgm:presLayoutVars>
      </dgm:prSet>
      <dgm:spPr/>
    </dgm:pt>
    <dgm:pt modelId="{511198CB-BAB9-448E-BDB6-CE02CC7B8D1E}" type="pres">
      <dgm:prSet presAssocID="{FDB2EF4E-74E3-4590-9104-0FAE9102C1CE}" presName="spacer" presStyleCnt="0"/>
      <dgm:spPr/>
    </dgm:pt>
    <dgm:pt modelId="{78B20116-077B-487F-A568-8F9F09409DA6}" type="pres">
      <dgm:prSet presAssocID="{EFFAD5B0-DB1D-45C7-B848-EB00BE0514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C263995-0A9D-4207-B966-6374AB0B26BB}" type="pres">
      <dgm:prSet presAssocID="{058B6ADC-D4DF-4C45-8497-EA9F4D56F2FB}" presName="spacer" presStyleCnt="0"/>
      <dgm:spPr/>
    </dgm:pt>
    <dgm:pt modelId="{E525BD52-913E-467A-91C2-01FE3B550CA3}" type="pres">
      <dgm:prSet presAssocID="{5F7D0A43-2DBB-4A42-BFFE-89456863990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F965219-78B6-4925-9519-5C7D300944C7}" srcId="{75F324E1-377F-4672-9236-7D8D25275939}" destId="{5F7D0A43-2DBB-4A42-BFFE-89456863990A}" srcOrd="2" destOrd="0" parTransId="{EF6E78D3-3887-4684-8573-0B65713947F3}" sibTransId="{6170309E-BADF-46FE-BF39-71D5ECD823E4}"/>
    <dgm:cxn modelId="{06CCEC38-7783-40CB-A5CF-7C317E14CE8A}" type="presOf" srcId="{EFFAD5B0-DB1D-45C7-B848-EB00BE051417}" destId="{78B20116-077B-487F-A568-8F9F09409DA6}" srcOrd="0" destOrd="0" presId="urn:microsoft.com/office/officeart/2005/8/layout/vList2"/>
    <dgm:cxn modelId="{3897A186-FBC9-4DDA-93AA-38F0BCADC5F9}" type="presOf" srcId="{28AB0659-55A4-4745-A8DC-33A8AFE52B99}" destId="{CDD77E72-3641-4E32-ABEB-053737D3F26B}" srcOrd="0" destOrd="0" presId="urn:microsoft.com/office/officeart/2005/8/layout/vList2"/>
    <dgm:cxn modelId="{259706A3-63A2-43D5-9230-3B834131D892}" type="presOf" srcId="{5F7D0A43-2DBB-4A42-BFFE-89456863990A}" destId="{E525BD52-913E-467A-91C2-01FE3B550CA3}" srcOrd="0" destOrd="0" presId="urn:microsoft.com/office/officeart/2005/8/layout/vList2"/>
    <dgm:cxn modelId="{EC4F0FCD-2D54-447A-AF4E-87A54F18B434}" srcId="{75F324E1-377F-4672-9236-7D8D25275939}" destId="{28AB0659-55A4-4745-A8DC-33A8AFE52B99}" srcOrd="0" destOrd="0" parTransId="{36AF20DA-609D-4732-97B8-F0ABA2EB3777}" sibTransId="{FDB2EF4E-74E3-4590-9104-0FAE9102C1CE}"/>
    <dgm:cxn modelId="{75AAC2D2-9268-4650-B2A4-FC7EBD51DB94}" srcId="{75F324E1-377F-4672-9236-7D8D25275939}" destId="{EFFAD5B0-DB1D-45C7-B848-EB00BE051417}" srcOrd="1" destOrd="0" parTransId="{36689F27-3D55-485B-8C64-CF5D43580698}" sibTransId="{058B6ADC-D4DF-4C45-8497-EA9F4D56F2FB}"/>
    <dgm:cxn modelId="{C679B1FE-D718-44CA-9F9B-FFE88A14BCE3}" type="presOf" srcId="{75F324E1-377F-4672-9236-7D8D25275939}" destId="{6EDCC300-C3A6-48ED-8CFD-376F6DC11FE3}" srcOrd="0" destOrd="0" presId="urn:microsoft.com/office/officeart/2005/8/layout/vList2"/>
    <dgm:cxn modelId="{CE372ED2-73B8-4E98-8B5D-E8AD0205D36A}" type="presParOf" srcId="{6EDCC300-C3A6-48ED-8CFD-376F6DC11FE3}" destId="{CDD77E72-3641-4E32-ABEB-053737D3F26B}" srcOrd="0" destOrd="0" presId="urn:microsoft.com/office/officeart/2005/8/layout/vList2"/>
    <dgm:cxn modelId="{B4427C75-21F2-4916-BA0F-55D5DB729281}" type="presParOf" srcId="{6EDCC300-C3A6-48ED-8CFD-376F6DC11FE3}" destId="{511198CB-BAB9-448E-BDB6-CE02CC7B8D1E}" srcOrd="1" destOrd="0" presId="urn:microsoft.com/office/officeart/2005/8/layout/vList2"/>
    <dgm:cxn modelId="{6BE053E4-2DEB-4D51-9BC7-BFAEFC614F74}" type="presParOf" srcId="{6EDCC300-C3A6-48ED-8CFD-376F6DC11FE3}" destId="{78B20116-077B-487F-A568-8F9F09409DA6}" srcOrd="2" destOrd="0" presId="urn:microsoft.com/office/officeart/2005/8/layout/vList2"/>
    <dgm:cxn modelId="{5B17E6BD-EAB4-40E3-A20F-225E76AD07FD}" type="presParOf" srcId="{6EDCC300-C3A6-48ED-8CFD-376F6DC11FE3}" destId="{9C263995-0A9D-4207-B966-6374AB0B26BB}" srcOrd="3" destOrd="0" presId="urn:microsoft.com/office/officeart/2005/8/layout/vList2"/>
    <dgm:cxn modelId="{52A7A1C7-68C0-42B4-88F6-88EC69EA217B}" type="presParOf" srcId="{6EDCC300-C3A6-48ED-8CFD-376F6DC11FE3}" destId="{E525BD52-913E-467A-91C2-01FE3B550CA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408DF-0773-4FF5-997D-B0AC101CEC40}">
      <dsp:nvSpPr>
        <dsp:cNvPr id="0" name=""/>
        <dsp:cNvSpPr/>
      </dsp:nvSpPr>
      <dsp:spPr>
        <a:xfrm>
          <a:off x="0" y="0"/>
          <a:ext cx="5864901" cy="673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By</a:t>
          </a:r>
          <a:endParaRPr lang="en-US" sz="1800" kern="1200" dirty="0"/>
        </a:p>
      </dsp:txBody>
      <dsp:txXfrm>
        <a:off x="32898" y="32898"/>
        <a:ext cx="5799105" cy="608124"/>
      </dsp:txXfrm>
    </dsp:sp>
    <dsp:sp modelId="{DB7EC546-C9DE-4E0A-9C20-C45AA898A2DE}">
      <dsp:nvSpPr>
        <dsp:cNvPr id="0" name=""/>
        <dsp:cNvSpPr/>
      </dsp:nvSpPr>
      <dsp:spPr>
        <a:xfrm>
          <a:off x="0" y="799346"/>
          <a:ext cx="5864901" cy="673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0" kern="1200"/>
            <a:t>2019510040 Rana Gül</a:t>
          </a:r>
          <a:endParaRPr lang="en-US" sz="1800" b="0" kern="1200" dirty="0">
            <a:effectLst/>
            <a:ea typeface="Times New Roman" panose="02020603050405020304" pitchFamily="18" charset="0"/>
          </a:endParaRPr>
        </a:p>
      </dsp:txBody>
      <dsp:txXfrm>
        <a:off x="32898" y="832244"/>
        <a:ext cx="5799105" cy="608124"/>
      </dsp:txXfrm>
    </dsp:sp>
    <dsp:sp modelId="{1879D2C1-4B41-4781-AB96-682E15527FBF}">
      <dsp:nvSpPr>
        <dsp:cNvPr id="0" name=""/>
        <dsp:cNvSpPr/>
      </dsp:nvSpPr>
      <dsp:spPr>
        <a:xfrm>
          <a:off x="0" y="1571630"/>
          <a:ext cx="5864901" cy="673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2018510122 Tutku Ekin Bayrı</a:t>
          </a:r>
          <a:endParaRPr lang="en-US" sz="1800" kern="1200" dirty="0"/>
        </a:p>
      </dsp:txBody>
      <dsp:txXfrm>
        <a:off x="32898" y="1604528"/>
        <a:ext cx="5799105" cy="608124"/>
      </dsp:txXfrm>
    </dsp:sp>
    <dsp:sp modelId="{5FE1407B-D26C-449C-8091-9F7978E75474}">
      <dsp:nvSpPr>
        <dsp:cNvPr id="0" name=""/>
        <dsp:cNvSpPr/>
      </dsp:nvSpPr>
      <dsp:spPr>
        <a:xfrm>
          <a:off x="0" y="2358852"/>
          <a:ext cx="5864901" cy="673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2019510128 Deniz Küçükkara</a:t>
          </a:r>
          <a:endParaRPr lang="en-US" sz="1800" kern="1200" dirty="0"/>
        </a:p>
      </dsp:txBody>
      <dsp:txXfrm>
        <a:off x="32898" y="2391750"/>
        <a:ext cx="5799105" cy="6081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F4858-FDAF-4658-B926-976A88CD3169}">
      <dsp:nvSpPr>
        <dsp:cNvPr id="0" name=""/>
        <dsp:cNvSpPr/>
      </dsp:nvSpPr>
      <dsp:spPr>
        <a:xfrm>
          <a:off x="0" y="4134"/>
          <a:ext cx="7076353" cy="8807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0A3E8-9B8E-41A5-95C3-077F8CB49E5A}">
      <dsp:nvSpPr>
        <dsp:cNvPr id="0" name=""/>
        <dsp:cNvSpPr/>
      </dsp:nvSpPr>
      <dsp:spPr>
        <a:xfrm>
          <a:off x="266418" y="202297"/>
          <a:ext cx="484397" cy="4843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D0B632-7568-4F73-A145-3F670E92654F}">
      <dsp:nvSpPr>
        <dsp:cNvPr id="0" name=""/>
        <dsp:cNvSpPr/>
      </dsp:nvSpPr>
      <dsp:spPr>
        <a:xfrm>
          <a:off x="1017234" y="4134"/>
          <a:ext cx="6059118" cy="880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10" tIns="93210" rIns="93210" bIns="932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/>
            <a:t>Maze</a:t>
          </a:r>
          <a:r>
            <a:rPr lang="en-US" sz="1900" kern="1200"/>
            <a:t> </a:t>
          </a:r>
          <a:r>
            <a:rPr lang="tr-TR" sz="1900" kern="1200"/>
            <a:t>is</a:t>
          </a:r>
          <a:r>
            <a:rPr lang="en-US" sz="1900" kern="1200"/>
            <a:t> created</a:t>
          </a:r>
        </a:p>
      </dsp:txBody>
      <dsp:txXfrm>
        <a:off x="1017234" y="4134"/>
        <a:ext cx="6059118" cy="880722"/>
      </dsp:txXfrm>
    </dsp:sp>
    <dsp:sp modelId="{00F8E17B-E3A8-4338-B07B-1AAF7C68EE12}">
      <dsp:nvSpPr>
        <dsp:cNvPr id="0" name=""/>
        <dsp:cNvSpPr/>
      </dsp:nvSpPr>
      <dsp:spPr>
        <a:xfrm>
          <a:off x="0" y="1147022"/>
          <a:ext cx="7076353" cy="8807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52A1FA-471B-4BFB-8E2C-B13A39ACC2BE}">
      <dsp:nvSpPr>
        <dsp:cNvPr id="0" name=""/>
        <dsp:cNvSpPr/>
      </dsp:nvSpPr>
      <dsp:spPr>
        <a:xfrm>
          <a:off x="266418" y="1303201"/>
          <a:ext cx="484397" cy="4843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C27EE-5AA1-445A-9EF8-26D9468FD927}">
      <dsp:nvSpPr>
        <dsp:cNvPr id="0" name=""/>
        <dsp:cNvSpPr/>
      </dsp:nvSpPr>
      <dsp:spPr>
        <a:xfrm>
          <a:off x="1017234" y="1105038"/>
          <a:ext cx="6059118" cy="880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10" tIns="93210" rIns="93210" bIns="932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/>
            <a:t>Time is setted</a:t>
          </a:r>
          <a:endParaRPr lang="en-US" sz="1900" kern="1200"/>
        </a:p>
      </dsp:txBody>
      <dsp:txXfrm>
        <a:off x="1017234" y="1105038"/>
        <a:ext cx="6059118" cy="880722"/>
      </dsp:txXfrm>
    </dsp:sp>
    <dsp:sp modelId="{6FBBFC27-FD08-4819-A85E-603F5D2E4E99}">
      <dsp:nvSpPr>
        <dsp:cNvPr id="0" name=""/>
        <dsp:cNvSpPr/>
      </dsp:nvSpPr>
      <dsp:spPr>
        <a:xfrm>
          <a:off x="0" y="2205942"/>
          <a:ext cx="7076353" cy="8807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4A776-03B1-4BDE-8054-1F110C64EEB5}">
      <dsp:nvSpPr>
        <dsp:cNvPr id="0" name=""/>
        <dsp:cNvSpPr/>
      </dsp:nvSpPr>
      <dsp:spPr>
        <a:xfrm>
          <a:off x="257447" y="2378199"/>
          <a:ext cx="484397" cy="4843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03167-C955-4FB2-963D-28323476C957}">
      <dsp:nvSpPr>
        <dsp:cNvPr id="0" name=""/>
        <dsp:cNvSpPr/>
      </dsp:nvSpPr>
      <dsp:spPr>
        <a:xfrm>
          <a:off x="1017234" y="2205942"/>
          <a:ext cx="6059118" cy="880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10" tIns="93210" rIns="93210" bIns="932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All statuses between numbers are checked</a:t>
          </a:r>
          <a:r>
            <a:rPr lang="tr-TR" sz="1900" kern="1200"/>
            <a:t>.</a:t>
          </a:r>
          <a:endParaRPr lang="en-US" sz="1900" kern="1200"/>
        </a:p>
      </dsp:txBody>
      <dsp:txXfrm>
        <a:off x="1017234" y="2205942"/>
        <a:ext cx="6059118" cy="880722"/>
      </dsp:txXfrm>
    </dsp:sp>
    <dsp:sp modelId="{E08FD63B-2F23-4816-AEEC-CDCD9DBC1445}">
      <dsp:nvSpPr>
        <dsp:cNvPr id="0" name=""/>
        <dsp:cNvSpPr/>
      </dsp:nvSpPr>
      <dsp:spPr>
        <a:xfrm>
          <a:off x="0" y="3306845"/>
          <a:ext cx="7076353" cy="8807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60B88-7A30-47A5-9C62-F06B68CCA8F6}">
      <dsp:nvSpPr>
        <dsp:cNvPr id="0" name=""/>
        <dsp:cNvSpPr/>
      </dsp:nvSpPr>
      <dsp:spPr>
        <a:xfrm>
          <a:off x="266418" y="3505008"/>
          <a:ext cx="484397" cy="484397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DD8B1-1D77-4991-A60A-88083CBD21C9}">
      <dsp:nvSpPr>
        <dsp:cNvPr id="0" name=""/>
        <dsp:cNvSpPr/>
      </dsp:nvSpPr>
      <dsp:spPr>
        <a:xfrm>
          <a:off x="1017234" y="3306845"/>
          <a:ext cx="6059118" cy="880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10" tIns="93210" rIns="93210" bIns="932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Movements have been adjusted for all numbers and for the user</a:t>
          </a:r>
        </a:p>
      </dsp:txBody>
      <dsp:txXfrm>
        <a:off x="1017234" y="3306845"/>
        <a:ext cx="6059118" cy="880722"/>
      </dsp:txXfrm>
    </dsp:sp>
    <dsp:sp modelId="{B194280D-DF4D-4080-8B35-E517A370C2FC}">
      <dsp:nvSpPr>
        <dsp:cNvPr id="0" name=""/>
        <dsp:cNvSpPr/>
      </dsp:nvSpPr>
      <dsp:spPr>
        <a:xfrm>
          <a:off x="0" y="4407749"/>
          <a:ext cx="7076353" cy="8807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A75F9-FFEB-412A-9346-ACCFF124E12D}">
      <dsp:nvSpPr>
        <dsp:cNvPr id="0" name=""/>
        <dsp:cNvSpPr/>
      </dsp:nvSpPr>
      <dsp:spPr>
        <a:xfrm>
          <a:off x="266418" y="4605911"/>
          <a:ext cx="484397" cy="484397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116E6-A7A5-4439-8787-2490B8853730}">
      <dsp:nvSpPr>
        <dsp:cNvPr id="0" name=""/>
        <dsp:cNvSpPr/>
      </dsp:nvSpPr>
      <dsp:spPr>
        <a:xfrm>
          <a:off x="1017234" y="4407749"/>
          <a:ext cx="6059118" cy="880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10" tIns="93210" rIns="93210" bIns="932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Bags are created</a:t>
          </a:r>
        </a:p>
      </dsp:txBody>
      <dsp:txXfrm>
        <a:off x="1017234" y="4407749"/>
        <a:ext cx="6059118" cy="8807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E8A1A-8ED3-4C8B-9E6A-9E6DBD197856}">
      <dsp:nvSpPr>
        <dsp:cNvPr id="0" name=""/>
        <dsp:cNvSpPr/>
      </dsp:nvSpPr>
      <dsp:spPr>
        <a:xfrm>
          <a:off x="776" y="480821"/>
          <a:ext cx="3026628" cy="181597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 menu has been added to provide the user with normal and hard mode options.</a:t>
          </a:r>
          <a:endParaRPr lang="en-US" sz="2400" kern="1200" dirty="0"/>
        </a:p>
      </dsp:txBody>
      <dsp:txXfrm>
        <a:off x="776" y="480821"/>
        <a:ext cx="3026628" cy="1815977"/>
      </dsp:txXfrm>
    </dsp:sp>
    <dsp:sp modelId="{CF4F3019-EC02-4241-B8D5-1543670E4C9E}">
      <dsp:nvSpPr>
        <dsp:cNvPr id="0" name=""/>
        <dsp:cNvSpPr/>
      </dsp:nvSpPr>
      <dsp:spPr>
        <a:xfrm>
          <a:off x="3330067" y="480821"/>
          <a:ext cx="3026628" cy="1815977"/>
        </a:xfrm>
        <a:prstGeom prst="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Background music has been added for a better gaming experience.</a:t>
          </a:r>
          <a:endParaRPr lang="en-US" sz="2400" kern="1200" dirty="0"/>
        </a:p>
      </dsp:txBody>
      <dsp:txXfrm>
        <a:off x="3330067" y="480821"/>
        <a:ext cx="3026628" cy="1815977"/>
      </dsp:txXfrm>
    </dsp:sp>
    <dsp:sp modelId="{4DFB2993-DDFF-4402-A6B6-770CCFD6503E}">
      <dsp:nvSpPr>
        <dsp:cNvPr id="0" name=""/>
        <dsp:cNvSpPr/>
      </dsp:nvSpPr>
      <dsp:spPr>
        <a:xfrm>
          <a:off x="1665421" y="2599461"/>
          <a:ext cx="3026628" cy="1815977"/>
        </a:xfrm>
        <a:prstGeom prst="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Continuity was provided in the game and high score table was added.</a:t>
          </a:r>
          <a:endParaRPr lang="en-US" sz="2400" kern="1200" dirty="0"/>
        </a:p>
      </dsp:txBody>
      <dsp:txXfrm>
        <a:off x="1665421" y="2599461"/>
        <a:ext cx="3026628" cy="18159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D77E72-3641-4E32-ABEB-053737D3F26B}">
      <dsp:nvSpPr>
        <dsp:cNvPr id="0" name=""/>
        <dsp:cNvSpPr/>
      </dsp:nvSpPr>
      <dsp:spPr>
        <a:xfrm>
          <a:off x="0" y="0"/>
          <a:ext cx="6692813" cy="168918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First of all, we did the necessary research and drew a path for ourselves.</a:t>
          </a:r>
        </a:p>
      </dsp:txBody>
      <dsp:txXfrm>
        <a:off x="82459" y="82459"/>
        <a:ext cx="6527895" cy="1524269"/>
      </dsp:txXfrm>
    </dsp:sp>
    <dsp:sp modelId="{78B20116-077B-487F-A568-8F9F09409DA6}">
      <dsp:nvSpPr>
        <dsp:cNvPr id="0" name=""/>
        <dsp:cNvSpPr/>
      </dsp:nvSpPr>
      <dsp:spPr>
        <a:xfrm>
          <a:off x="0" y="1814698"/>
          <a:ext cx="6692813" cy="1689187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After that, we started to form the program gradually, even if we encountered problems that we could not foresee, we tried to solve them.</a:t>
          </a:r>
        </a:p>
      </dsp:txBody>
      <dsp:txXfrm>
        <a:off x="82459" y="1897157"/>
        <a:ext cx="6527895" cy="1524269"/>
      </dsp:txXfrm>
    </dsp:sp>
    <dsp:sp modelId="{E525BD52-913E-467A-91C2-01FE3B550CA3}">
      <dsp:nvSpPr>
        <dsp:cNvPr id="0" name=""/>
        <dsp:cNvSpPr/>
      </dsp:nvSpPr>
      <dsp:spPr>
        <a:xfrm>
          <a:off x="0" y="3575885"/>
          <a:ext cx="6692813" cy="1689187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 found solutions by helping each other and researching together </a:t>
          </a:r>
          <a:r>
            <a:rPr lang="en-US" sz="2500" kern="1200"/>
            <a:t>in places where we usually hang out.</a:t>
          </a:r>
          <a:endParaRPr lang="en-US" sz="2500" kern="1200" dirty="0"/>
        </a:p>
      </dsp:txBody>
      <dsp:txXfrm>
        <a:off x="82459" y="3658344"/>
        <a:ext cx="6527895" cy="1524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F5EE0-BA7E-4643-8244-62E7BF4F0823}" type="datetimeFigureOut">
              <a:rPr lang="en-GB" smtClean="0"/>
              <a:t>21/05/2021</a:t>
            </a:fld>
            <a:endParaRPr lang="en-GB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6FCEC-3DED-41D6-9983-E604F33A31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927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09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35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0966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63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46908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631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92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27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2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39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82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51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90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2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13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47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65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78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484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695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95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9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27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64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74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90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3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00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51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23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18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640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77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18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9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3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81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0618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11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7951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12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67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66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87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68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86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72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60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45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71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AA1F8-BE49-4761-95F8-D255B2A0B70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729024F-E39F-4DDF-BE5F-836C1AB3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4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java/java_files_io.htm" TargetMode="External"/><Relationship Id="rId2" Type="http://schemas.openxmlformats.org/officeDocument/2006/relationships/hyperlink" Target="https://www.java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worldknowledge.lardbucket.org/books/public-speaking-practice-and-ethics/s12-03-putting-it-together-steps-to-c.htm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t.wikipedia.org/wiki/java_(kalba)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fi.wikipedia.org/wiki/Eclipse_(IDE)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r.wikipedia.org/wiki/Takvim_(Windows)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nofaq.org/posts/2017/10/the-important-things-about-project-management/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28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2189772" y="638944"/>
            <a:ext cx="7360309" cy="200647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PROJECT – </a:t>
            </a:r>
            <a:r>
              <a:rPr lang="en-US" sz="3600" b="1" dirty="0">
                <a:latin typeface="Calibri Light (Başlıklar)"/>
              </a:rPr>
              <a:t>||</a:t>
            </a:r>
            <a:r>
              <a:rPr lang="tr-TR" sz="3600" b="1" dirty="0"/>
              <a:t> </a:t>
            </a:r>
            <a:br>
              <a:rPr lang="tr-TR" sz="3600" b="1" dirty="0"/>
            </a:br>
            <a:r>
              <a:rPr lang="tr-TR" sz="3600" b="1" dirty="0" err="1"/>
              <a:t>Number</a:t>
            </a:r>
            <a:r>
              <a:rPr lang="tr-TR" sz="3600" b="1" dirty="0"/>
              <a:t> </a:t>
            </a:r>
            <a:r>
              <a:rPr lang="tr-TR" sz="3600" b="1" dirty="0" err="1"/>
              <a:t>Maze</a:t>
            </a:r>
            <a:endParaRPr lang="en-US" sz="3600" dirty="0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0"/>
          </p:nvPr>
        </p:nvSpPr>
        <p:spPr>
          <a:xfrm>
            <a:off x="11324492" y="6492875"/>
            <a:ext cx="867508" cy="365125"/>
          </a:xfrm>
        </p:spPr>
        <p:txBody>
          <a:bodyPr/>
          <a:lstStyle/>
          <a:p>
            <a:r>
              <a:rPr lang="en-US" dirty="0"/>
              <a:t>4/16/2021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61" y="96715"/>
            <a:ext cx="1371600" cy="13716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171" y="333727"/>
            <a:ext cx="2379700" cy="800859"/>
          </a:xfrm>
          <a:prstGeom prst="rect">
            <a:avLst/>
          </a:prstGeom>
        </p:spPr>
      </p:pic>
      <p:sp>
        <p:nvSpPr>
          <p:cNvPr id="9" name="Veri Yer Tutucusu 7"/>
          <p:cNvSpPr txBox="1"/>
          <p:nvPr/>
        </p:nvSpPr>
        <p:spPr>
          <a:xfrm>
            <a:off x="6096000" y="6437658"/>
            <a:ext cx="867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IZMIR</a:t>
            </a:r>
            <a:endParaRPr lang="en-US" dirty="0"/>
          </a:p>
        </p:txBody>
      </p:sp>
      <p:sp>
        <p:nvSpPr>
          <p:cNvPr id="7" name="Dikdörtgen 6"/>
          <p:cNvSpPr/>
          <p:nvPr/>
        </p:nvSpPr>
        <p:spPr>
          <a:xfrm>
            <a:off x="2687897" y="2681762"/>
            <a:ext cx="55919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latin typeface="Calibri Light (Başlıklar)"/>
              </a:rPr>
              <a:t>CME1252 Project Based Learning - ||</a:t>
            </a:r>
          </a:p>
        </p:txBody>
      </p:sp>
      <p:graphicFrame>
        <p:nvGraphicFramePr>
          <p:cNvPr id="17" name="TextBox 10">
            <a:extLst>
              <a:ext uri="{FF2B5EF4-FFF2-40B4-BE49-F238E27FC236}">
                <a16:creationId xmlns:a16="http://schemas.microsoft.com/office/drawing/2014/main" id="{8BFF9648-F01F-48DE-89F6-0577BD48D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1495502"/>
              </p:ext>
            </p:extLst>
          </p:nvPr>
        </p:nvGraphicFramePr>
        <p:xfrm>
          <a:off x="505700" y="3547473"/>
          <a:ext cx="5864901" cy="3058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Resim 5">
            <a:extLst>
              <a:ext uri="{FF2B5EF4-FFF2-40B4-BE49-F238E27FC236}">
                <a16:creationId xmlns:a16="http://schemas.microsoft.com/office/drawing/2014/main" id="{BB5DD413-CCF6-45D8-AD1D-3A7A07DE98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508" y="0"/>
            <a:ext cx="1468315" cy="146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92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7AE5-E3C9-4832-87EA-122AC6751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43855" y="315425"/>
            <a:ext cx="10353762" cy="970450"/>
          </a:xfrm>
        </p:spPr>
        <p:txBody>
          <a:bodyPr/>
          <a:lstStyle/>
          <a:p>
            <a:r>
              <a:rPr lang="en-US"/>
              <a:t>Screenshots</a:t>
            </a:r>
            <a:endParaRPr lang="en-US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50880CB-72C1-480A-B986-1F7BB9BD1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875"/>
            <a:ext cx="12192000" cy="557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65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7AE5-E3C9-4832-87EA-122AC6751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0055" y="342900"/>
            <a:ext cx="10353762" cy="970450"/>
          </a:xfrm>
        </p:spPr>
        <p:txBody>
          <a:bodyPr/>
          <a:lstStyle/>
          <a:p>
            <a:r>
              <a:rPr lang="en-US"/>
              <a:t>Screenshots</a:t>
            </a:r>
            <a:endParaRPr lang="en-US" dirty="0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FA956928-B632-4F96-BB99-2FF52FE11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571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k: Sol 6">
            <a:extLst>
              <a:ext uri="{FF2B5EF4-FFF2-40B4-BE49-F238E27FC236}">
                <a16:creationId xmlns:a16="http://schemas.microsoft.com/office/drawing/2014/main" id="{5A3B79FE-4940-4BC9-A7E6-B796A633D3CA}"/>
              </a:ext>
            </a:extLst>
          </p:cNvPr>
          <p:cNvSpPr/>
          <p:nvPr/>
        </p:nvSpPr>
        <p:spPr>
          <a:xfrm>
            <a:off x="4119418" y="5629563"/>
            <a:ext cx="572655" cy="3232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98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66B8FC-6B9F-4C23-AA17-07646576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76525" y="0"/>
            <a:ext cx="8596668" cy="1320800"/>
          </a:xfrm>
        </p:spPr>
        <p:txBody>
          <a:bodyPr/>
          <a:lstStyle/>
          <a:p>
            <a:r>
              <a:rPr lang="tr-TR"/>
              <a:t>Screenshots</a:t>
            </a:r>
            <a:endParaRPr lang="en-US"/>
          </a:p>
        </p:txBody>
      </p:sp>
      <p:pic>
        <p:nvPicPr>
          <p:cNvPr id="5" name="İçerik Yer Tutucusu 4" descr="metin, skorbord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A66A6ADC-DE72-4EA1-827C-E80665B42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854"/>
            <a:ext cx="12192000" cy="5828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268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841216-F5E5-4C3E-B7B4-5B0D52164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00668" y="326776"/>
            <a:ext cx="8596668" cy="1320800"/>
          </a:xfrm>
        </p:spPr>
        <p:txBody>
          <a:bodyPr/>
          <a:lstStyle/>
          <a:p>
            <a:r>
              <a:rPr lang="tr-TR"/>
              <a:t>Screenshots</a:t>
            </a:r>
            <a:endParaRPr lang="en-US"/>
          </a:p>
        </p:txBody>
      </p:sp>
      <p:pic>
        <p:nvPicPr>
          <p:cNvPr id="5" name="Resim 4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59BD1EEB-94EC-48DE-83BA-CC0403FC9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12" y="1647576"/>
            <a:ext cx="12200712" cy="5203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4560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5754764-234A-41C1-9591-B0E63932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62905" y="161925"/>
            <a:ext cx="10353762" cy="970450"/>
          </a:xfrm>
        </p:spPr>
        <p:txBody>
          <a:bodyPr/>
          <a:lstStyle/>
          <a:p>
            <a:r>
              <a:rPr lang="en-US" dirty="0"/>
              <a:t>Screen Record</a:t>
            </a:r>
          </a:p>
        </p:txBody>
      </p:sp>
      <p:pic>
        <p:nvPicPr>
          <p:cNvPr id="2" name="--- Number Maze ---">
            <a:hlinkClick r:id="" action="ppaction://media"/>
            <a:extLst>
              <a:ext uri="{FF2B5EF4-FFF2-40B4-BE49-F238E27FC236}">
                <a16:creationId xmlns:a16="http://schemas.microsoft.com/office/drawing/2014/main" id="{4A993222-EFF7-4C0A-BC7F-6CB7AF4C74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8458" y="1032867"/>
            <a:ext cx="10067925" cy="56632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3607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537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B979-600A-488F-ACE6-AD8350D2C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482" y="-136902"/>
            <a:ext cx="4512989" cy="2227730"/>
          </a:xfrm>
        </p:spPr>
        <p:txBody>
          <a:bodyPr anchor="ctr">
            <a:normAutofit/>
          </a:bodyPr>
          <a:lstStyle/>
          <a:p>
            <a:r>
              <a:rPr lang="tr-TR" dirty="0" err="1"/>
              <a:t>Problems</a:t>
            </a:r>
            <a:r>
              <a:rPr lang="tr-TR" dirty="0"/>
              <a:t> Encountered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3D701-DCDC-4429-BB60-5A114036B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631" y="1921792"/>
            <a:ext cx="4512988" cy="331793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While writing the input part, we encountered the "queue empty" error because we haven't learned the "circular queue" yet.</a:t>
            </a:r>
            <a:endParaRPr lang="tr-TR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While writing the pathfinding function of red numbers, we constantly encountered stack is empty and stack overflow errors.</a:t>
            </a:r>
            <a:endParaRPr lang="tr-TR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tr-TR" dirty="0">
                <a:solidFill>
                  <a:schemeClr val="tx1"/>
                </a:solidFill>
              </a:rPr>
              <a:t>S</a:t>
            </a:r>
            <a:r>
              <a:rPr lang="en-US" dirty="0" err="1">
                <a:solidFill>
                  <a:schemeClr val="tx1"/>
                </a:solidFill>
              </a:rPr>
              <a:t>etting</a:t>
            </a:r>
            <a:r>
              <a:rPr lang="en-US" dirty="0">
                <a:solidFill>
                  <a:schemeClr val="tx1"/>
                </a:solidFill>
              </a:rPr>
              <a:t> the background color to white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97B44E3-6B82-48E7-902F-A20EC456C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9304">
            <a:off x="1245379" y="5380791"/>
            <a:ext cx="1315350" cy="26673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1C00C0C-669B-49D7-97E1-CB0CDF4D7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2041">
            <a:off x="4005243" y="5469800"/>
            <a:ext cx="1388861" cy="26483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F9272EAD-F4B8-4753-8A2E-2AA1990F4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3327">
            <a:off x="3370674" y="540090"/>
            <a:ext cx="1338279" cy="250927"/>
          </a:xfrm>
          <a:prstGeom prst="rect">
            <a:avLst/>
          </a:prstGeom>
        </p:spPr>
      </p:pic>
      <p:pic>
        <p:nvPicPr>
          <p:cNvPr id="13" name="Resim 12" descr="metin, cihaz, metre içeren bir resim&#10;&#10;Açıklama otomatik olarak oluşturuldu">
            <a:extLst>
              <a:ext uri="{FF2B5EF4-FFF2-40B4-BE49-F238E27FC236}">
                <a16:creationId xmlns:a16="http://schemas.microsoft.com/office/drawing/2014/main" id="{30F22C58-A564-4265-A7F1-DF000FFAC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93" y="512225"/>
            <a:ext cx="723900" cy="638175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24D40E42-294E-4727-B594-EC718794E6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97" y="386747"/>
            <a:ext cx="2668292" cy="1777124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77866126-C3DA-4FC3-BC66-CD493AD25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83" y="2630579"/>
            <a:ext cx="2315006" cy="2476250"/>
          </a:xfrm>
          <a:prstGeom prst="rect">
            <a:avLst/>
          </a:prstGeom>
        </p:spPr>
      </p:pic>
      <p:cxnSp>
        <p:nvCxnSpPr>
          <p:cNvPr id="30" name="Düz Ok Bağlayıcısı 29">
            <a:extLst>
              <a:ext uri="{FF2B5EF4-FFF2-40B4-BE49-F238E27FC236}">
                <a16:creationId xmlns:a16="http://schemas.microsoft.com/office/drawing/2014/main" id="{693409F7-80A7-458C-B180-74A6F42064C0}"/>
              </a:ext>
            </a:extLst>
          </p:cNvPr>
          <p:cNvCxnSpPr>
            <a:cxnSpLocks/>
          </p:cNvCxnSpPr>
          <p:nvPr/>
        </p:nvCxnSpPr>
        <p:spPr>
          <a:xfrm>
            <a:off x="5485009" y="3868704"/>
            <a:ext cx="109632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096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3A5424-57F1-4F46-86BE-A7B3DFF3C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49" y="1378252"/>
            <a:ext cx="3547581" cy="4093028"/>
          </a:xfrm>
        </p:spPr>
        <p:txBody>
          <a:bodyPr anchor="ctr">
            <a:normAutofit/>
          </a:bodyPr>
          <a:lstStyle/>
          <a:p>
            <a:r>
              <a:rPr lang="tr-TR" sz="4200" dirty="0">
                <a:solidFill>
                  <a:schemeClr val="accent1">
                    <a:lumMod val="75000"/>
                  </a:schemeClr>
                </a:solidFill>
              </a:rPr>
              <a:t>Algorithms &amp; Solutions Strategies</a:t>
            </a:r>
            <a:endParaRPr lang="en-US" sz="4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55C850-28AF-4AA5-9ABE-04EED5C4AF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6187826"/>
              </p:ext>
            </p:extLst>
          </p:nvPr>
        </p:nvGraphicFramePr>
        <p:xfrm>
          <a:off x="5117712" y="765474"/>
          <a:ext cx="6692814" cy="5318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5038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0456DF8F-4097-4AD4-961E-F20C89F15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997" y="354563"/>
            <a:ext cx="4525006" cy="62421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Ok: Sağ 5">
            <a:extLst>
              <a:ext uri="{FF2B5EF4-FFF2-40B4-BE49-F238E27FC236}">
                <a16:creationId xmlns:a16="http://schemas.microsoft.com/office/drawing/2014/main" id="{A94577C5-16CF-414C-991E-5C8FB5DC9BC0}"/>
              </a:ext>
            </a:extLst>
          </p:cNvPr>
          <p:cNvSpPr/>
          <p:nvPr/>
        </p:nvSpPr>
        <p:spPr>
          <a:xfrm>
            <a:off x="2177592" y="527901"/>
            <a:ext cx="2177592" cy="28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k: Sağ 7">
            <a:extLst>
              <a:ext uri="{FF2B5EF4-FFF2-40B4-BE49-F238E27FC236}">
                <a16:creationId xmlns:a16="http://schemas.microsoft.com/office/drawing/2014/main" id="{661368AC-5D0D-46ED-81CB-382E35BCDAFB}"/>
              </a:ext>
            </a:extLst>
          </p:cNvPr>
          <p:cNvSpPr/>
          <p:nvPr/>
        </p:nvSpPr>
        <p:spPr>
          <a:xfrm rot="10800000">
            <a:off x="7982771" y="3074710"/>
            <a:ext cx="2177592" cy="28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k: Sağ 8">
            <a:extLst>
              <a:ext uri="{FF2B5EF4-FFF2-40B4-BE49-F238E27FC236}">
                <a16:creationId xmlns:a16="http://schemas.microsoft.com/office/drawing/2014/main" id="{F4A25D20-1187-4F25-9E46-B7ADDBFFD3FD}"/>
              </a:ext>
            </a:extLst>
          </p:cNvPr>
          <p:cNvSpPr/>
          <p:nvPr/>
        </p:nvSpPr>
        <p:spPr>
          <a:xfrm rot="10800000">
            <a:off x="7982771" y="5659225"/>
            <a:ext cx="2177592" cy="28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037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E6F35B99-44A3-4FC9-B787-86CFA3199E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>
          <a:xfrm>
            <a:off x="2527915" y="415212"/>
            <a:ext cx="7136169" cy="6027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Ok: Sağ 3">
            <a:extLst>
              <a:ext uri="{FF2B5EF4-FFF2-40B4-BE49-F238E27FC236}">
                <a16:creationId xmlns:a16="http://schemas.microsoft.com/office/drawing/2014/main" id="{75835545-4CCB-4A68-86F5-E02A802A7676}"/>
              </a:ext>
            </a:extLst>
          </p:cNvPr>
          <p:cNvSpPr/>
          <p:nvPr/>
        </p:nvSpPr>
        <p:spPr>
          <a:xfrm>
            <a:off x="810706" y="603315"/>
            <a:ext cx="2177592" cy="28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k: Sağ 5">
            <a:extLst>
              <a:ext uri="{FF2B5EF4-FFF2-40B4-BE49-F238E27FC236}">
                <a16:creationId xmlns:a16="http://schemas.microsoft.com/office/drawing/2014/main" id="{181785E5-590A-479F-8040-9CE8D09F8802}"/>
              </a:ext>
            </a:extLst>
          </p:cNvPr>
          <p:cNvSpPr/>
          <p:nvPr/>
        </p:nvSpPr>
        <p:spPr>
          <a:xfrm rot="10800000">
            <a:off x="9494401" y="2856322"/>
            <a:ext cx="2177592" cy="28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183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7C4DB7BE-AABB-4F83-9D2F-C7B62B63C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83" y="590550"/>
            <a:ext cx="9383434" cy="5648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Ok: Sağ 2">
            <a:extLst>
              <a:ext uri="{FF2B5EF4-FFF2-40B4-BE49-F238E27FC236}">
                <a16:creationId xmlns:a16="http://schemas.microsoft.com/office/drawing/2014/main" id="{B90CE62E-E3EC-4807-8109-BAD8DB267D7B}"/>
              </a:ext>
            </a:extLst>
          </p:cNvPr>
          <p:cNvSpPr/>
          <p:nvPr/>
        </p:nvSpPr>
        <p:spPr>
          <a:xfrm rot="10800000">
            <a:off x="6631446" y="590550"/>
            <a:ext cx="2177592" cy="28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k: Sağ 3">
            <a:extLst>
              <a:ext uri="{FF2B5EF4-FFF2-40B4-BE49-F238E27FC236}">
                <a16:creationId xmlns:a16="http://schemas.microsoft.com/office/drawing/2014/main" id="{4EF91CF1-B0C2-45F0-9627-B83ED5CBDFDA}"/>
              </a:ext>
            </a:extLst>
          </p:cNvPr>
          <p:cNvSpPr/>
          <p:nvPr/>
        </p:nvSpPr>
        <p:spPr>
          <a:xfrm>
            <a:off x="486741" y="1732764"/>
            <a:ext cx="2177592" cy="28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k: Sağ 5">
            <a:extLst>
              <a:ext uri="{FF2B5EF4-FFF2-40B4-BE49-F238E27FC236}">
                <a16:creationId xmlns:a16="http://schemas.microsoft.com/office/drawing/2014/main" id="{875E0C52-5E7D-45F0-96B5-24B3E2A00C93}"/>
              </a:ext>
            </a:extLst>
          </p:cNvPr>
          <p:cNvSpPr/>
          <p:nvPr/>
        </p:nvSpPr>
        <p:spPr>
          <a:xfrm rot="10800000">
            <a:off x="5721760" y="3287598"/>
            <a:ext cx="2177592" cy="28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8205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basketball court lines">
            <a:extLst>
              <a:ext uri="{FF2B5EF4-FFF2-40B4-BE49-F238E27FC236}">
                <a16:creationId xmlns:a16="http://schemas.microsoft.com/office/drawing/2014/main" id="{2A9B198A-5BF9-4F6E-8289-3B1136A30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3" r="9459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0B22DE-A54D-463B-A96F-0B45FE81A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/>
              <a:t>Outline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F6B62-BBBB-4096-9518-FE8B9781D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3" y="1809594"/>
            <a:ext cx="4441422" cy="4438806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tr-TR" sz="1300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300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tr-TR" sz="1300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300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PROGRESS SUMMARY</a:t>
            </a:r>
          </a:p>
          <a:p>
            <a:pPr lvl="1" algn="l">
              <a:lnSpc>
                <a:spcPct val="90000"/>
              </a:lnSpc>
              <a:buFont typeface="Wingdings 3" charset="2"/>
              <a:buChar char=""/>
            </a:pPr>
            <a:r>
              <a:rPr lang="tr-T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Requirements</a:t>
            </a:r>
          </a:p>
          <a:p>
            <a:pPr lvl="1" algn="l">
              <a:lnSpc>
                <a:spcPct val="90000"/>
              </a:lnSpc>
              <a:buFont typeface="Wingdings 3" charset="2"/>
              <a:buChar char=""/>
            </a:pPr>
            <a:r>
              <a:rPr lang="tr-T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 Sharing  </a:t>
            </a:r>
          </a:p>
          <a:p>
            <a:pPr lvl="1" algn="l">
              <a:lnSpc>
                <a:spcPct val="90000"/>
              </a:lnSpc>
              <a:buFont typeface="Wingdings 3" charset="2"/>
              <a:buChar char=""/>
            </a:pPr>
            <a:r>
              <a:rPr lang="tr-T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Scheduling</a:t>
            </a:r>
          </a:p>
          <a:p>
            <a:pPr lvl="1" algn="l">
              <a:lnSpc>
                <a:spcPct val="90000"/>
              </a:lnSpc>
              <a:buFont typeface="Wingdings 3" charset="2"/>
              <a:buChar char=""/>
            </a:pPr>
            <a:r>
              <a:rPr lang="tr-T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Completed Tasks</a:t>
            </a:r>
          </a:p>
          <a:p>
            <a:pPr lvl="1" algn="l">
              <a:lnSpc>
                <a:spcPct val="90000"/>
              </a:lnSpc>
              <a:buFont typeface="Wingdings 3" charset="2"/>
              <a:buChar char=""/>
            </a:pPr>
            <a:r>
              <a:rPr lang="tr-T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Incomplete Tasks: Reasons, Explanations</a:t>
            </a:r>
          </a:p>
          <a:p>
            <a:pPr lvl="1" algn="l">
              <a:lnSpc>
                <a:spcPct val="90000"/>
              </a:lnSpc>
              <a:buFont typeface="Wingdings 3" charset="2"/>
              <a:buChar char=""/>
            </a:pPr>
            <a:r>
              <a:rPr lang="tr-T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Improvements</a:t>
            </a: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tr-T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SCREENSHOTS</a:t>
            </a:r>
            <a:endParaRPr lang="tr-TR" sz="1300" cap="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tr-TR" sz="1300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300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PROBLEMS ENCOUNTERED</a:t>
            </a: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tr-T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ALGORITHMS AND SOLUTION STRATEGIES</a:t>
            </a: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tr-TR" sz="1300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300" cap="al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conclusıon</a:t>
            </a:r>
            <a:endParaRPr lang="en-US" sz="1300" cap="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tr-TR" sz="1300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300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REFERENCES</a:t>
            </a: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endParaRPr lang="en-US" sz="1300" b="1" cap="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algn="l">
              <a:lnSpc>
                <a:spcPct val="90000"/>
              </a:lnSpc>
              <a:buFont typeface="Wingdings 3" charset="2"/>
              <a:buChar char=""/>
            </a:pP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D30B864-9876-4EAE-923B-8F3A3167A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650" y="5200650"/>
            <a:ext cx="16573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90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EE36AA7C-BCBD-480D-955A-F02A52955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28" y="1027533"/>
            <a:ext cx="10300743" cy="4627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Ok: Sağ 2">
            <a:extLst>
              <a:ext uri="{FF2B5EF4-FFF2-40B4-BE49-F238E27FC236}">
                <a16:creationId xmlns:a16="http://schemas.microsoft.com/office/drawing/2014/main" id="{AE053F21-4318-4D3A-95DF-B2755DB82B49}"/>
              </a:ext>
            </a:extLst>
          </p:cNvPr>
          <p:cNvSpPr/>
          <p:nvPr/>
        </p:nvSpPr>
        <p:spPr>
          <a:xfrm rot="10800000">
            <a:off x="8353953" y="1699978"/>
            <a:ext cx="2177592" cy="28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BC2E5F-23D7-4686-8B75-6002D423EABC}"/>
              </a:ext>
            </a:extLst>
          </p:cNvPr>
          <p:cNvSpPr/>
          <p:nvPr/>
        </p:nvSpPr>
        <p:spPr>
          <a:xfrm>
            <a:off x="3042138" y="757015"/>
            <a:ext cx="1415563" cy="73267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Sağ Köşeli Ayraç 7">
            <a:extLst>
              <a:ext uri="{FF2B5EF4-FFF2-40B4-BE49-F238E27FC236}">
                <a16:creationId xmlns:a16="http://schemas.microsoft.com/office/drawing/2014/main" id="{233B709E-3EF9-4AAC-AE61-E1FE3262F6B4}"/>
              </a:ext>
            </a:extLst>
          </p:cNvPr>
          <p:cNvSpPr/>
          <p:nvPr/>
        </p:nvSpPr>
        <p:spPr>
          <a:xfrm>
            <a:off x="10533690" y="4431323"/>
            <a:ext cx="386861" cy="1399144"/>
          </a:xfrm>
          <a:prstGeom prst="rightBracke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932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05C00-C54D-4240-B547-E21A7A58A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3616" y="2054711"/>
            <a:ext cx="3851122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 this project, we learned</a:t>
            </a:r>
            <a:endParaRPr lang="tr-TR" dirty="0"/>
          </a:p>
          <a:p>
            <a:pPr lvl="1"/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of </a:t>
            </a:r>
            <a:r>
              <a:rPr lang="tr-TR" dirty="0" err="1"/>
              <a:t>enigma</a:t>
            </a:r>
            <a:endParaRPr lang="en-US" dirty="0"/>
          </a:p>
          <a:p>
            <a:pPr lvl="1"/>
            <a:r>
              <a:rPr lang="en-US" dirty="0"/>
              <a:t>Use of class structures.</a:t>
            </a:r>
          </a:p>
          <a:p>
            <a:pPr lvl="1"/>
            <a:r>
              <a:rPr lang="tr-TR" dirty="0" err="1"/>
              <a:t>Use</a:t>
            </a:r>
            <a:r>
              <a:rPr lang="tr-TR" dirty="0"/>
              <a:t> of </a:t>
            </a:r>
            <a:r>
              <a:rPr lang="tr-TR" dirty="0" err="1"/>
              <a:t>stacks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queues</a:t>
            </a:r>
            <a:endParaRPr lang="tr-TR" dirty="0"/>
          </a:p>
          <a:p>
            <a:pPr lvl="1"/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act</a:t>
            </a:r>
            <a:r>
              <a:rPr lang="tr-TR" dirty="0"/>
              <a:t> as a </a:t>
            </a:r>
            <a:r>
              <a:rPr lang="tr-TR" dirty="0" err="1"/>
              <a:t>team</a:t>
            </a:r>
            <a:r>
              <a:rPr lang="tr-TR" dirty="0"/>
              <a:t>.</a:t>
            </a:r>
          </a:p>
          <a:p>
            <a:pPr lvl="1"/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manage</a:t>
            </a:r>
            <a:r>
              <a:rPr lang="tr-TR" dirty="0"/>
              <a:t> time.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185123E-F4EB-4527-BBA6-A20F0DC73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20" y="4675243"/>
            <a:ext cx="2619375" cy="174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4F627AC-9237-4501-A0F6-B05727808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50" y="364267"/>
            <a:ext cx="3791517" cy="13550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0133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1F5B8-C0E9-4CE3-8DE8-BB9C011D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90195"/>
            <a:ext cx="4130336" cy="5665072"/>
          </a:xfrm>
        </p:spPr>
        <p:txBody>
          <a:bodyPr anchor="ctr">
            <a:normAutofit/>
          </a:bodyPr>
          <a:lstStyle/>
          <a:p>
            <a:r>
              <a:rPr lang="tr-TR" dirty="0" err="1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01A03-1A3B-4799-BE09-F756C4830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https://www.java.</a:t>
            </a:r>
            <a:r>
              <a:rPr lang="en-US" b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</a:t>
            </a:r>
            <a:endParaRPr lang="tr-TR" b="1">
              <a:solidFill>
                <a:srgbClr val="FFFFFF"/>
              </a:solidFill>
            </a:endParaRPr>
          </a:p>
          <a:p>
            <a:r>
              <a:rPr lang="en-US" b="1">
                <a:solidFill>
                  <a:srgbClr val="FFFFFF"/>
                </a:solidFill>
              </a:rPr>
              <a:t>https://www.stackoverflow.com</a:t>
            </a:r>
            <a:r>
              <a:rPr lang="tr-TR" b="1">
                <a:solidFill>
                  <a:srgbClr val="FFFFFF"/>
                </a:solidFill>
              </a:rPr>
              <a:t>/</a:t>
            </a:r>
            <a:endParaRPr lang="en-US" b="1" dirty="0">
              <a:solidFill>
                <a:srgbClr val="FFFFFF"/>
              </a:solidFill>
            </a:endParaRPr>
          </a:p>
          <a:p>
            <a:r>
              <a:rPr lang="en-US" b="1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b="1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://www.tutorialspoint.com/java/java_files_io</a:t>
            </a:r>
            <a:r>
              <a:rPr lang="en-US" b="1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.htm</a:t>
            </a:r>
            <a:endParaRPr lang="tr-TR" b="1">
              <a:solidFill>
                <a:srgbClr val="FFFFFF"/>
              </a:solidFill>
            </a:endParaRPr>
          </a:p>
          <a:p>
            <a:r>
              <a:rPr lang="en-US" b="1">
                <a:solidFill>
                  <a:srgbClr val="FFFFFF"/>
                </a:solidFill>
              </a:rPr>
              <a:t>https://github.com/mikepound/enigma</a:t>
            </a:r>
            <a:endParaRPr lang="en-US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894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2A83B46E-4B9D-41E7-AEA4-D49D0E7D8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96A8005-E9F4-4EB9-8920-B40570B4A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0635935-0E19-45AE-833C-28B82B087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23">
              <a:extLst>
                <a:ext uri="{FF2B5EF4-FFF2-40B4-BE49-F238E27FC236}">
                  <a16:creationId xmlns:a16="http://schemas.microsoft.com/office/drawing/2014/main" id="{3F51BFFB-86E2-4C0F-A3E6-9EB854CA4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5">
              <a:extLst>
                <a:ext uri="{FF2B5EF4-FFF2-40B4-BE49-F238E27FC236}">
                  <a16:creationId xmlns:a16="http://schemas.microsoft.com/office/drawing/2014/main" id="{BC377650-A34B-4F5C-9CF6-357C1AE1A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8EDFD6E0-0A92-4B6A-8B1C-6DD83E629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7">
              <a:extLst>
                <a:ext uri="{FF2B5EF4-FFF2-40B4-BE49-F238E27FC236}">
                  <a16:creationId xmlns:a16="http://schemas.microsoft.com/office/drawing/2014/main" id="{A1D08E0A-48F2-475F-933A-7D65C5B04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8">
              <a:extLst>
                <a:ext uri="{FF2B5EF4-FFF2-40B4-BE49-F238E27FC236}">
                  <a16:creationId xmlns:a16="http://schemas.microsoft.com/office/drawing/2014/main" id="{43F7D684-BFDD-4685-8195-32F1ABE31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9">
              <a:extLst>
                <a:ext uri="{FF2B5EF4-FFF2-40B4-BE49-F238E27FC236}">
                  <a16:creationId xmlns:a16="http://schemas.microsoft.com/office/drawing/2014/main" id="{4A0E8712-3D59-4F13-9FD3-F8889E3C5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D99F7967-C64D-482A-A1B6-896D7EC22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7CE53433-52BD-4F44-80A5-B57F4B53A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1FE8E-6F47-442C-A846-A21F264A4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10" y="-502553"/>
            <a:ext cx="4056006" cy="54471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C7C6CF-02BA-43F5-BA5E-707D6BD64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7228" y="-502553"/>
            <a:ext cx="6095704" cy="55456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  <a:effectLst/>
              </a:rPr>
              <a:t>The aim of our project is to create a game based on eating the numbers in the maze.</a:t>
            </a:r>
            <a:endParaRPr lang="tr-TR" dirty="0">
              <a:solidFill>
                <a:srgbClr val="FFFFFF"/>
              </a:solidFill>
              <a:effectLst/>
            </a:endParaRPr>
          </a:p>
          <a:p>
            <a:pPr algn="l">
              <a:buFont typeface="Wingdings 3" charset="2"/>
              <a:buChar char=""/>
            </a:pPr>
            <a:r>
              <a:rPr lang="tr-TR" sz="18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The aim of the game is reaching the highest score by collecting and matching the computer numbers.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DB682040-37A5-4A31-BCCE-1A455DDA89E5}"/>
              </a:ext>
            </a:extLst>
          </p:cNvPr>
          <p:cNvSpPr/>
          <p:nvPr/>
        </p:nvSpPr>
        <p:spPr>
          <a:xfrm>
            <a:off x="4152181" y="1690891"/>
            <a:ext cx="930707" cy="1159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8B25793C-2AB6-4903-8F22-FC9D95EA0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17130" y="3681413"/>
            <a:ext cx="2679951" cy="19578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3861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1D39-1953-48CB-8BF9-C6221CFBF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719" y="958294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dirty="0" err="1"/>
              <a:t>Requiremen</a:t>
            </a:r>
            <a:r>
              <a:rPr lang="tr-TR" sz="3600" dirty="0"/>
              <a:t>t</a:t>
            </a:r>
            <a:r>
              <a:rPr lang="en-US" sz="3600" dirty="0"/>
              <a:t>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8BFF83-1378-4963-90A6-5FDF3DB12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719" y="2367627"/>
            <a:ext cx="4410718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buFont typeface="Wingdings 3" charset="2"/>
              <a:buChar char=""/>
            </a:pP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endParaRPr lang="tr-T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buFont typeface="Wingdings 3" charset="2"/>
              <a:buChar char=""/>
            </a:pP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Discord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</a:t>
            </a:r>
            <a:endParaRPr lang="tr-T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buFont typeface="Wingdings 3" charset="2"/>
              <a:buChar char=""/>
            </a:pP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Canva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poster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37219FE-1313-48DA-816F-BE4383DFE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74412" y="2272490"/>
            <a:ext cx="2252518" cy="22525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092749E-D7BB-406C-BCFF-6F9E64F9E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10107" y="4289461"/>
            <a:ext cx="3944549" cy="930913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1E9FBCC-5AE3-4625-B1FE-F727968CC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68" y="1957957"/>
            <a:ext cx="2857500" cy="16002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65B8EF83-F299-42F6-A332-150225DE7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11" y="1044545"/>
            <a:ext cx="1600201" cy="16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963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33328-08B5-4EBF-BF3E-22E3FFA97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Task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Sharing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14E1C-B0CE-43A6-8042-1D7F11738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61" y="1791093"/>
            <a:ext cx="4331880" cy="4854805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3FCDA-3291-4883-B751-4B2348B58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25" y="3165301"/>
            <a:ext cx="3478549" cy="2106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814F0F7D-39AA-42DE-8B01-561CF1D6EF4B}"/>
              </a:ext>
            </a:extLst>
          </p:cNvPr>
          <p:cNvSpPr txBox="1"/>
          <p:nvPr/>
        </p:nvSpPr>
        <p:spPr>
          <a:xfrm>
            <a:off x="5944084" y="464561"/>
            <a:ext cx="540482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700" dirty="0">
                <a:solidFill>
                  <a:schemeClr val="accent1"/>
                </a:solidFill>
              </a:rPr>
              <a:t>Deniz </a:t>
            </a:r>
            <a:endParaRPr lang="en-GB" sz="1700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500" dirty="0"/>
              <a:t>M</a:t>
            </a:r>
            <a:r>
              <a:rPr lang="en-GB" sz="1500" dirty="0" err="1"/>
              <a:t>ovements</a:t>
            </a:r>
            <a:r>
              <a:rPr lang="en-GB" sz="1500" dirty="0"/>
              <a:t> of</a:t>
            </a:r>
            <a:r>
              <a:rPr lang="tr-TR" sz="1500" dirty="0"/>
              <a:t> </a:t>
            </a:r>
            <a:r>
              <a:rPr lang="tr-TR" sz="1500" dirty="0" err="1"/>
              <a:t>all</a:t>
            </a:r>
            <a:r>
              <a:rPr lang="tr-TR" sz="1500" dirty="0"/>
              <a:t> of </a:t>
            </a:r>
            <a:r>
              <a:rPr lang="tr-TR" sz="1500" dirty="0" err="1"/>
              <a:t>the</a:t>
            </a:r>
            <a:r>
              <a:rPr lang="tr-TR" sz="1500" dirty="0"/>
              <a:t> </a:t>
            </a:r>
            <a:r>
              <a:rPr lang="en-GB" sz="1500" dirty="0"/>
              <a:t>numbers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500" dirty="0"/>
              <a:t>C</a:t>
            </a:r>
            <a:r>
              <a:rPr lang="en-GB" sz="1500" dirty="0" err="1"/>
              <a:t>apturing</a:t>
            </a:r>
            <a:r>
              <a:rPr lang="en-GB" sz="1500" dirty="0"/>
              <a:t>  of numbers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500" dirty="0"/>
              <a:t>W</a:t>
            </a:r>
            <a:r>
              <a:rPr lang="en-GB" sz="1500" dirty="0" err="1"/>
              <a:t>riter</a:t>
            </a:r>
            <a:r>
              <a:rPr lang="en-GB" sz="1500" dirty="0"/>
              <a:t> function for screen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500" dirty="0"/>
              <a:t>C</a:t>
            </a:r>
            <a:r>
              <a:rPr lang="en-GB" sz="1500" dirty="0" err="1"/>
              <a:t>alculate</a:t>
            </a:r>
            <a:r>
              <a:rPr lang="en-GB" sz="1500" dirty="0"/>
              <a:t> high scores, print on </a:t>
            </a:r>
            <a:r>
              <a:rPr lang="tr-TR" sz="1500" dirty="0" err="1"/>
              <a:t>the</a:t>
            </a:r>
            <a:r>
              <a:rPr lang="tr-TR" sz="1500" dirty="0"/>
              <a:t> </a:t>
            </a:r>
            <a:r>
              <a:rPr lang="en-GB" sz="1500" dirty="0"/>
              <a:t>screen</a:t>
            </a:r>
            <a:endParaRPr lang="tr-TR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500" dirty="0"/>
              <a:t>Preparing the report and presentation</a:t>
            </a:r>
            <a:endParaRPr lang="tr-TR" sz="15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700" dirty="0">
                <a:solidFill>
                  <a:schemeClr val="accent1"/>
                </a:solidFill>
              </a:rPr>
              <a:t>Rana</a:t>
            </a:r>
            <a:r>
              <a:rPr lang="tr-TR" sz="17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500" dirty="0"/>
              <a:t>Creating the Number class</a:t>
            </a:r>
            <a:endParaRPr lang="tr-TR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500" dirty="0"/>
              <a:t>Create an input queue and send to maze</a:t>
            </a:r>
            <a:endParaRPr lang="tr-TR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500" dirty="0"/>
              <a:t>Creating a menu and a login screen</a:t>
            </a:r>
            <a:endParaRPr lang="tr-TR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500" dirty="0"/>
              <a:t>Creating normal and hard mode</a:t>
            </a:r>
            <a:endParaRPr lang="tr-TR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500" dirty="0"/>
              <a:t>Adding background music to the game</a:t>
            </a:r>
            <a:endParaRPr lang="tr-TR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500" dirty="0"/>
              <a:t>Writing a path finding algorithm</a:t>
            </a:r>
            <a:endParaRPr lang="tr-TR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500" dirty="0"/>
              <a:t>Creating the Coordinate class</a:t>
            </a:r>
            <a:endParaRPr lang="tr-TR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500" dirty="0"/>
              <a:t>Making a poster, preparing a report, organizing the presentation.</a:t>
            </a:r>
            <a:endParaRPr lang="tr-TR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sz="15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700" dirty="0">
                <a:solidFill>
                  <a:schemeClr val="accent1"/>
                </a:solidFill>
              </a:rPr>
              <a:t>Tutku</a:t>
            </a:r>
            <a:r>
              <a:rPr lang="tr-TR" sz="17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500" dirty="0" err="1"/>
              <a:t>Creating</a:t>
            </a:r>
            <a:r>
              <a:rPr lang="tr-TR" sz="1500" dirty="0"/>
              <a:t> B</a:t>
            </a:r>
            <a:r>
              <a:rPr lang="en-GB" sz="1500" dirty="0" err="1"/>
              <a:t>ackpack</a:t>
            </a:r>
            <a:r>
              <a:rPr lang="tr-TR" sz="1500" dirty="0"/>
              <a:t> </a:t>
            </a:r>
            <a:r>
              <a:rPr lang="tr-TR" sz="1500" dirty="0" err="1"/>
              <a:t>class</a:t>
            </a:r>
            <a:r>
              <a:rPr lang="tr-TR" sz="1500" dirty="0"/>
              <a:t> </a:t>
            </a:r>
            <a:r>
              <a:rPr lang="tr-TR" sz="1500" dirty="0" err="1"/>
              <a:t>and</a:t>
            </a:r>
            <a:r>
              <a:rPr lang="tr-TR" sz="1500" dirty="0"/>
              <a:t> </a:t>
            </a:r>
            <a:r>
              <a:rPr lang="tr-TR" sz="1500" dirty="0" err="1"/>
              <a:t>writing</a:t>
            </a:r>
            <a:r>
              <a:rPr lang="en-GB" sz="1500" dirty="0"/>
              <a:t> </a:t>
            </a:r>
            <a:r>
              <a:rPr lang="tr-TR" sz="1500" dirty="0" err="1"/>
              <a:t>its</a:t>
            </a:r>
            <a:r>
              <a:rPr lang="tr-TR" sz="1500" dirty="0"/>
              <a:t> </a:t>
            </a:r>
            <a:r>
              <a:rPr lang="en-GB" sz="1500" dirty="0"/>
              <a:t>operations, functions</a:t>
            </a:r>
            <a:endParaRPr lang="tr-TR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500" dirty="0" err="1"/>
              <a:t>Creating</a:t>
            </a:r>
            <a:r>
              <a:rPr lang="tr-TR" sz="1500" dirty="0"/>
              <a:t> T</a:t>
            </a:r>
            <a:r>
              <a:rPr lang="en-GB" sz="1500" dirty="0" err="1"/>
              <a:t>ime</a:t>
            </a:r>
            <a:r>
              <a:rPr lang="tr-TR" sz="1500" dirty="0"/>
              <a:t> </a:t>
            </a:r>
            <a:r>
              <a:rPr lang="tr-TR" sz="1500" dirty="0" err="1"/>
              <a:t>class</a:t>
            </a:r>
            <a:r>
              <a:rPr lang="tr-TR" sz="1500" dirty="0"/>
              <a:t> </a:t>
            </a:r>
            <a:r>
              <a:rPr lang="tr-TR" sz="1500" dirty="0" err="1"/>
              <a:t>and</a:t>
            </a:r>
            <a:r>
              <a:rPr lang="tr-TR" sz="1500" dirty="0"/>
              <a:t> </a:t>
            </a:r>
            <a:r>
              <a:rPr lang="tr-TR" sz="1500" dirty="0" err="1"/>
              <a:t>writing</a:t>
            </a:r>
            <a:r>
              <a:rPr lang="en-GB" sz="1500" dirty="0"/>
              <a:t> </a:t>
            </a:r>
            <a:r>
              <a:rPr lang="tr-TR" sz="1500" dirty="0" err="1"/>
              <a:t>its</a:t>
            </a:r>
            <a:r>
              <a:rPr lang="tr-TR" sz="1500" dirty="0"/>
              <a:t> </a:t>
            </a:r>
            <a:r>
              <a:rPr lang="en-GB" sz="1500" dirty="0"/>
              <a:t>operations, functions</a:t>
            </a:r>
            <a:endParaRPr lang="tr-TR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500" dirty="0"/>
              <a:t>Creating a path finding algorithm</a:t>
            </a:r>
            <a:endParaRPr lang="tr-TR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500" dirty="0"/>
              <a:t>Creating the </a:t>
            </a:r>
            <a:r>
              <a:rPr lang="tr-TR" sz="1500" dirty="0"/>
              <a:t>C</a:t>
            </a:r>
            <a:r>
              <a:rPr lang="en-GB" sz="1500" dirty="0" err="1"/>
              <a:t>oordinate</a:t>
            </a:r>
            <a:r>
              <a:rPr lang="en-GB" sz="1500" dirty="0"/>
              <a:t> class</a:t>
            </a:r>
            <a:endParaRPr lang="tr-TR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500" dirty="0"/>
              <a:t>C</a:t>
            </a:r>
            <a:r>
              <a:rPr lang="en-GB" sz="1500" dirty="0" err="1"/>
              <a:t>ontrol</a:t>
            </a:r>
            <a:r>
              <a:rPr lang="en-GB" sz="1500" dirty="0"/>
              <a:t> of the numbers that move twice</a:t>
            </a:r>
            <a:endParaRPr lang="tr-TR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500" dirty="0"/>
              <a:t>Preparing the report</a:t>
            </a:r>
          </a:p>
        </p:txBody>
      </p:sp>
    </p:spTree>
    <p:extLst>
      <p:ext uri="{BB962C8B-B14F-4D97-AF65-F5344CB8AC3E}">
        <p14:creationId xmlns:p14="http://schemas.microsoft.com/office/powerpoint/2010/main" val="3712040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1805-537C-427C-B82F-FE00190F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	</a:t>
            </a:r>
            <a:r>
              <a:rPr lang="tr-TR" dirty="0" err="1"/>
              <a:t>Scheduling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7B644-1913-43F0-8AB5-EEE6DA72A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>
                <a:solidFill>
                  <a:schemeClr val="bg1"/>
                </a:solidFill>
              </a:rPr>
              <a:t>First </a:t>
            </a:r>
            <a:r>
              <a:rPr lang="tr-TR" b="1" dirty="0" err="1">
                <a:solidFill>
                  <a:schemeClr val="bg1"/>
                </a:solidFill>
              </a:rPr>
              <a:t>Week</a:t>
            </a:r>
            <a:r>
              <a:rPr lang="tr-TR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Meeting, talking about how to do things, preparing an algorithm, and planning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  <a:p>
            <a:r>
              <a:rPr lang="tr-TR" b="1" dirty="0">
                <a:solidFill>
                  <a:schemeClr val="bg1"/>
                </a:solidFill>
              </a:rPr>
              <a:t>Second </a:t>
            </a:r>
            <a:r>
              <a:rPr lang="tr-TR" b="1" dirty="0" err="1">
                <a:solidFill>
                  <a:schemeClr val="bg1"/>
                </a:solidFill>
              </a:rPr>
              <a:t>Week</a:t>
            </a:r>
            <a:r>
              <a:rPr lang="tr-TR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Printing maze txt file, inserting static numbers, movement of random numbers and user's movements, condition checks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  <a:p>
            <a:r>
              <a:rPr lang="tr-TR" b="1" dirty="0">
                <a:solidFill>
                  <a:schemeClr val="bg1"/>
                </a:solidFill>
              </a:rPr>
              <a:t>Third </a:t>
            </a:r>
            <a:r>
              <a:rPr lang="tr-TR" b="1" dirty="0" err="1">
                <a:solidFill>
                  <a:schemeClr val="bg1"/>
                </a:solidFill>
              </a:rPr>
              <a:t>Week</a:t>
            </a:r>
            <a:r>
              <a:rPr lang="tr-TR" b="1" dirty="0">
                <a:solidFill>
                  <a:schemeClr val="bg1"/>
                </a:solidFill>
              </a:rPr>
              <a:t>: </a:t>
            </a:r>
            <a:r>
              <a:rPr lang="tr-TR" dirty="0">
                <a:solidFill>
                  <a:schemeClr val="bg1"/>
                </a:solidFill>
              </a:rPr>
              <a:t>E</a:t>
            </a:r>
            <a:r>
              <a:rPr lang="en-US" dirty="0" err="1">
                <a:solidFill>
                  <a:schemeClr val="bg1"/>
                </a:solidFill>
              </a:rPr>
              <a:t>ating</a:t>
            </a:r>
            <a:r>
              <a:rPr lang="en-US" dirty="0">
                <a:solidFill>
                  <a:schemeClr val="bg1"/>
                </a:solidFill>
              </a:rPr>
              <a:t> status control, creating backpack, creating input with circular queue, calculating points when eating ,and time control.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Fourth </a:t>
            </a:r>
            <a:r>
              <a:rPr lang="tr-TR" b="1" dirty="0">
                <a:solidFill>
                  <a:schemeClr val="bg1"/>
                </a:solidFill>
              </a:rPr>
              <a:t>W</a:t>
            </a:r>
            <a:r>
              <a:rPr lang="en-US" b="1" dirty="0">
                <a:solidFill>
                  <a:schemeClr val="bg1"/>
                </a:solidFill>
              </a:rPr>
              <a:t>eek</a:t>
            </a:r>
            <a:r>
              <a:rPr lang="tr-TR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The movement of red numbers (7,8,9), the algorithm to find the right way to the user. Editing and shortening the code.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b="1" dirty="0" err="1">
                <a:solidFill>
                  <a:schemeClr val="bg1"/>
                </a:solidFill>
              </a:rPr>
              <a:t>Fifth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Week</a:t>
            </a:r>
            <a:r>
              <a:rPr lang="tr-TR" b="1" dirty="0">
                <a:solidFill>
                  <a:schemeClr val="bg1"/>
                </a:solidFill>
              </a:rPr>
              <a:t>:  </a:t>
            </a:r>
            <a:r>
              <a:rPr lang="en-US" dirty="0">
                <a:solidFill>
                  <a:schemeClr val="bg1"/>
                </a:solidFill>
              </a:rPr>
              <a:t>Poster and presentation preparation, final checks and debug.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2B78AA3-A77F-474D-908A-281CAC588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13829" y="623095"/>
            <a:ext cx="1320800" cy="132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66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8488-1C63-407E-9D68-028C038DE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05" y="1378252"/>
            <a:ext cx="3547581" cy="4093028"/>
          </a:xfrm>
        </p:spPr>
        <p:txBody>
          <a:bodyPr anchor="ctr">
            <a:normAutofit/>
          </a:bodyPr>
          <a:lstStyle/>
          <a:p>
            <a:r>
              <a:rPr lang="tr-TR" sz="4400">
                <a:solidFill>
                  <a:schemeClr val="accent1">
                    <a:lumMod val="75000"/>
                  </a:schemeClr>
                </a:solidFill>
              </a:rPr>
              <a:t>Completed Tasks</a:t>
            </a:r>
            <a:endParaRPr lang="en-US" sz="440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B3573E-C22F-4C1A-8D03-847F0BAA3F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978647"/>
              </p:ext>
            </p:extLst>
          </p:nvPr>
        </p:nvGraphicFramePr>
        <p:xfrm>
          <a:off x="4632633" y="943563"/>
          <a:ext cx="7076353" cy="5292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4237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4A785-0D18-4368-BA2D-9B87C2231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 </a:t>
            </a:r>
            <a:r>
              <a:rPr lang="tr-TR">
                <a:solidFill>
                  <a:schemeClr val="bg1"/>
                </a:solidFill>
              </a:rPr>
              <a:t>Incompleted Tasks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3A7EB-DD3B-4FB2-BB7C-BB0FEBDAC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All assigned tasks have been completed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768BEEB7-754F-409C-934E-258EEB579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09" y="1133062"/>
            <a:ext cx="4232920" cy="4232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36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A5424-57F1-4F46-86BE-A7B3DFF3C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43" y="194709"/>
            <a:ext cx="6357472" cy="1332433"/>
          </a:xfrm>
        </p:spPr>
        <p:txBody>
          <a:bodyPr anchor="ctr">
            <a:normAutofit fontScale="90000"/>
          </a:bodyPr>
          <a:lstStyle/>
          <a:p>
            <a:r>
              <a:rPr lang="en-US" sz="4400" dirty="0"/>
              <a:t>Additional Improvements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55C850-28AF-4AA5-9ABE-04EED5C4AF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158060"/>
              </p:ext>
            </p:extLst>
          </p:nvPr>
        </p:nvGraphicFramePr>
        <p:xfrm>
          <a:off x="761310" y="1527141"/>
          <a:ext cx="6357472" cy="4896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Resim 10">
            <a:extLst>
              <a:ext uri="{FF2B5EF4-FFF2-40B4-BE49-F238E27FC236}">
                <a16:creationId xmlns:a16="http://schemas.microsoft.com/office/drawing/2014/main" id="{1763C069-3329-4D0F-A81D-63A9978E8F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7694" r="21047"/>
          <a:stretch/>
        </p:blipFill>
        <p:spPr>
          <a:xfrm>
            <a:off x="7414515" y="313015"/>
            <a:ext cx="1870888" cy="2053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11790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Kurşun Rengi">
  <a:themeElements>
    <a:clrScheme name="Gri Tonlamalı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Kurşun Rengi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urşun Rengi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Yüzeyler">
  <a:themeElements>
    <a:clrScheme name="Yüzeyler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Yüzeyler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Yüzeyler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4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</TotalTime>
  <Words>638</Words>
  <Application>Microsoft Office PowerPoint</Application>
  <PresentationFormat>Geniş ekran</PresentationFormat>
  <Paragraphs>97</Paragraphs>
  <Slides>22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3</vt:i4>
      </vt:variant>
      <vt:variant>
        <vt:lpstr>Slayt Başlıkları</vt:lpstr>
      </vt:variant>
      <vt:variant>
        <vt:i4>22</vt:i4>
      </vt:variant>
    </vt:vector>
  </HeadingPairs>
  <TitlesOfParts>
    <vt:vector size="35" baseType="lpstr">
      <vt:lpstr>Arial</vt:lpstr>
      <vt:lpstr>Calibri</vt:lpstr>
      <vt:lpstr>Calibri Light (Başlıklar)</vt:lpstr>
      <vt:lpstr>Calisto MT</vt:lpstr>
      <vt:lpstr>Tahoma</vt:lpstr>
      <vt:lpstr>Times New Roman</vt:lpstr>
      <vt:lpstr>Trebuchet MS</vt:lpstr>
      <vt:lpstr>Wingdings</vt:lpstr>
      <vt:lpstr>Wingdings 2</vt:lpstr>
      <vt:lpstr>Wingdings 3</vt:lpstr>
      <vt:lpstr>Facet</vt:lpstr>
      <vt:lpstr>Kurşun Rengi</vt:lpstr>
      <vt:lpstr>Yüzeyler</vt:lpstr>
      <vt:lpstr>PROJECT – ||  Number Maze</vt:lpstr>
      <vt:lpstr>Outline</vt:lpstr>
      <vt:lpstr>Introduction</vt:lpstr>
      <vt:lpstr>Requirements</vt:lpstr>
      <vt:lpstr>Task Sharing</vt:lpstr>
      <vt:lpstr> Scheduling</vt:lpstr>
      <vt:lpstr>Completed Tasks</vt:lpstr>
      <vt:lpstr> Incompleted Tasks</vt:lpstr>
      <vt:lpstr>Additional Improvements</vt:lpstr>
      <vt:lpstr>Screenshots</vt:lpstr>
      <vt:lpstr>Screenshots</vt:lpstr>
      <vt:lpstr>Screenshots</vt:lpstr>
      <vt:lpstr>Screenshots</vt:lpstr>
      <vt:lpstr>Screen Record</vt:lpstr>
      <vt:lpstr>Problems Encountered</vt:lpstr>
      <vt:lpstr>Algorithms &amp; Solutions Strategies</vt:lpstr>
      <vt:lpstr>PowerPoint Sunusu</vt:lpstr>
      <vt:lpstr>PowerPoint Sunusu</vt:lpstr>
      <vt:lpstr>PowerPoint Sunusu</vt:lpstr>
      <vt:lpstr>PowerPoint Sunusu</vt:lpstr>
      <vt:lpstr>PowerPoint Sunusu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– 1  Car Rental Software Project</dc:title>
  <dc:creator>Muhammed Ali Yeşilöz</dc:creator>
  <cp:lastModifiedBy>Rana GÜL</cp:lastModifiedBy>
  <cp:revision>58</cp:revision>
  <dcterms:created xsi:type="dcterms:W3CDTF">2021-04-15T08:54:01Z</dcterms:created>
  <dcterms:modified xsi:type="dcterms:W3CDTF">2021-05-20T23:21:26Z</dcterms:modified>
</cp:coreProperties>
</file>